
<file path=[Content_Types].xml><?xml version="1.0" encoding="utf-8"?>
<Types xmlns="http://schemas.openxmlformats.org/package/2006/content-types">
  <Default Extension="png" ContentType="image/png"/>
  <Default Extension="svg" ContentType="image/svg+xml"/>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59" r:id="rId1"/>
  </p:sldMasterIdLst>
  <p:notesMasterIdLst>
    <p:notesMasterId r:id="rId3"/>
  </p:notesMasterIdLst>
  <p:sldIdLst>
    <p:sldId id="256" r:id="rId2"/>
  </p:sldIdLst>
  <p:sldSz cx="43891200" cy="32918400"/>
  <p:notesSz cx="6858000" cy="9144000"/>
  <p:embeddedFontLst>
    <p:embeddedFont>
      <p:font typeface="Candara" panose="020E0502030303020204" pitchFamily="34" charset="0"/>
      <p:regular r:id="rId4"/>
      <p:bold r:id="rId5"/>
      <p:italic r:id="rId6"/>
      <p:boldItalic r:id="rId7"/>
    </p:embeddedFont>
    <p:embeddedFont>
      <p:font typeface="Century Gothic" panose="020B0502020202020204" pitchFamily="34" charset="0"/>
      <p:regular r:id="rId8"/>
      <p:bold r:id="rId9"/>
      <p:italic r:id="rId10"/>
      <p:boldItalic r:id="rId1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520"/>
    <p:restoredTop sz="94691"/>
  </p:normalViewPr>
  <p:slideViewPr>
    <p:cSldViewPr snapToGrid="0" snapToObjects="1">
      <p:cViewPr>
        <p:scale>
          <a:sx n="30" d="100"/>
          <a:sy n="30" d="100"/>
        </p:scale>
        <p:origin x="3360" y="7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font" Target="fonts/font5.fntdata"/><Relationship Id="rId13" Type="http://schemas.openxmlformats.org/officeDocument/2006/relationships/viewProps" Target="viewProps.xml"/><Relationship Id="rId3" Type="http://schemas.openxmlformats.org/officeDocument/2006/relationships/notesMaster" Target="notesMasters/notesMaster1.xml"/><Relationship Id="rId7" Type="http://schemas.openxmlformats.org/officeDocument/2006/relationships/font" Target="fonts/font4.fntdata"/><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font" Target="fonts/font3.fntdata"/><Relationship Id="rId11" Type="http://schemas.openxmlformats.org/officeDocument/2006/relationships/font" Target="fonts/font8.fntdata"/><Relationship Id="rId5" Type="http://schemas.openxmlformats.org/officeDocument/2006/relationships/font" Target="fonts/font2.fntdata"/><Relationship Id="rId15" Type="http://schemas.openxmlformats.org/officeDocument/2006/relationships/tableStyles" Target="tableStyles.xml"/><Relationship Id="rId10" Type="http://schemas.openxmlformats.org/officeDocument/2006/relationships/font" Target="fonts/font7.fntdata"/><Relationship Id="rId4" Type="http://schemas.openxmlformats.org/officeDocument/2006/relationships/font" Target="fonts/font1.fntdata"/><Relationship Id="rId9" Type="http://schemas.openxmlformats.org/officeDocument/2006/relationships/font" Target="fonts/font6.fntdata"/><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lstStyle>
            <a:lvl1pPr marL="457200" marR="0" lvl="0"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4838"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a:spLocks noGrp="1" noRot="1" noChangeAspect="1"/>
          </p:cNvSpPr>
          <p:nvPr>
            <p:ph type="sldImg" idx="2"/>
          </p:nvPr>
        </p:nvSpPr>
        <p:spPr>
          <a:xfrm>
            <a:off x="1371600" y="1143000"/>
            <a:ext cx="41148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6" name="Google Shape;86;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7" name="Google Shape;87;p1: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18" name="Google Shape;18;p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11"/>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11"/>
          <p:cNvSpPr txBox="1">
            <a:spLocks noGrp="1"/>
          </p:cNvSpPr>
          <p:nvPr>
            <p:ph type="body" idx="1"/>
          </p:nvPr>
        </p:nvSpPr>
        <p:spPr>
          <a:xfrm rot="5400000">
            <a:off x="11502390" y="278131"/>
            <a:ext cx="20886422" cy="37856160"/>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75" name="Google Shape;75;p1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11"/>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11"/>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12"/>
          <p:cNvSpPr txBox="1">
            <a:spLocks noGrp="1"/>
          </p:cNvSpPr>
          <p:nvPr>
            <p:ph type="title"/>
          </p:nvPr>
        </p:nvSpPr>
        <p:spPr>
          <a:xfrm rot="5400000">
            <a:off x="22193250" y="10968991"/>
            <a:ext cx="27896822" cy="9464040"/>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12"/>
          <p:cNvSpPr txBox="1">
            <a:spLocks noGrp="1"/>
          </p:cNvSpPr>
          <p:nvPr>
            <p:ph type="body" idx="1"/>
          </p:nvPr>
        </p:nvSpPr>
        <p:spPr>
          <a:xfrm rot="5400000">
            <a:off x="2990852" y="1779270"/>
            <a:ext cx="27896822" cy="27843481"/>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81" name="Google Shape;81;p12"/>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12"/>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12"/>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3291840" y="5387342"/>
            <a:ext cx="37307519" cy="11460480"/>
          </a:xfrm>
          <a:prstGeom prst="rect">
            <a:avLst/>
          </a:prstGeom>
          <a:noFill/>
          <a:ln>
            <a:noFill/>
          </a:ln>
        </p:spPr>
        <p:txBody>
          <a:bodyPr spcFirstLastPara="1" wrap="square" lIns="91425" tIns="45700" rIns="91425" bIns="45700" anchor="b" anchorCtr="0"/>
          <a:lstStyle>
            <a:lvl1pPr lvl="0" algn="ctr">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
          <p:cNvSpPr txBox="1">
            <a:spLocks noGrp="1"/>
          </p:cNvSpPr>
          <p:nvPr>
            <p:ph type="subTitle" idx="1"/>
          </p:nvPr>
        </p:nvSpPr>
        <p:spPr>
          <a:xfrm>
            <a:off x="5486400" y="17289781"/>
            <a:ext cx="32918401" cy="7947658"/>
          </a:xfrm>
          <a:prstGeom prst="rect">
            <a:avLst/>
          </a:prstGeom>
          <a:noFill/>
          <a:ln>
            <a:noFill/>
          </a:ln>
        </p:spPr>
        <p:txBody>
          <a:bodyPr spcFirstLastPara="1" wrap="square" lIns="91425" tIns="45700" rIns="91425" bIns="45700" anchor="t" anchorCtr="0"/>
          <a:lstStyle>
            <a:lvl1pPr lvl="0" algn="ctr">
              <a:lnSpc>
                <a:spcPct val="90000"/>
              </a:lnSpc>
              <a:spcBef>
                <a:spcPts val="4800"/>
              </a:spcBef>
              <a:spcAft>
                <a:spcPts val="0"/>
              </a:spcAft>
              <a:buClr>
                <a:schemeClr val="dk1"/>
              </a:buClr>
              <a:buSzPts val="11520"/>
              <a:buNone/>
              <a:defRPr sz="11520"/>
            </a:lvl1pPr>
            <a:lvl2pPr lvl="1" algn="ctr">
              <a:lnSpc>
                <a:spcPct val="90000"/>
              </a:lnSpc>
              <a:spcBef>
                <a:spcPts val="2400"/>
              </a:spcBef>
              <a:spcAft>
                <a:spcPts val="0"/>
              </a:spcAft>
              <a:buClr>
                <a:schemeClr val="dk1"/>
              </a:buClr>
              <a:buSzPts val="9600"/>
              <a:buNone/>
              <a:defRPr sz="9600"/>
            </a:lvl2pPr>
            <a:lvl3pPr lvl="2" algn="ctr">
              <a:lnSpc>
                <a:spcPct val="90000"/>
              </a:lnSpc>
              <a:spcBef>
                <a:spcPts val="2400"/>
              </a:spcBef>
              <a:spcAft>
                <a:spcPts val="0"/>
              </a:spcAft>
              <a:buClr>
                <a:schemeClr val="dk1"/>
              </a:buClr>
              <a:buSzPts val="8640"/>
              <a:buNone/>
              <a:defRPr sz="8640"/>
            </a:lvl3pPr>
            <a:lvl4pPr lvl="3" algn="ctr">
              <a:lnSpc>
                <a:spcPct val="90000"/>
              </a:lnSpc>
              <a:spcBef>
                <a:spcPts val="2400"/>
              </a:spcBef>
              <a:spcAft>
                <a:spcPts val="0"/>
              </a:spcAft>
              <a:buClr>
                <a:schemeClr val="dk1"/>
              </a:buClr>
              <a:buSzPts val="7680"/>
              <a:buNone/>
              <a:defRPr sz="7680"/>
            </a:lvl4pPr>
            <a:lvl5pPr lvl="4" algn="ctr">
              <a:lnSpc>
                <a:spcPct val="90000"/>
              </a:lnSpc>
              <a:spcBef>
                <a:spcPts val="2400"/>
              </a:spcBef>
              <a:spcAft>
                <a:spcPts val="0"/>
              </a:spcAft>
              <a:buClr>
                <a:schemeClr val="dk1"/>
              </a:buClr>
              <a:buSzPts val="7680"/>
              <a:buNone/>
              <a:defRPr sz="7680"/>
            </a:lvl5pPr>
            <a:lvl6pPr lvl="5" algn="ctr">
              <a:lnSpc>
                <a:spcPct val="90000"/>
              </a:lnSpc>
              <a:spcBef>
                <a:spcPts val="2400"/>
              </a:spcBef>
              <a:spcAft>
                <a:spcPts val="0"/>
              </a:spcAft>
              <a:buClr>
                <a:schemeClr val="dk1"/>
              </a:buClr>
              <a:buSzPts val="7680"/>
              <a:buNone/>
              <a:defRPr sz="7680"/>
            </a:lvl6pPr>
            <a:lvl7pPr lvl="6" algn="ctr">
              <a:lnSpc>
                <a:spcPct val="90000"/>
              </a:lnSpc>
              <a:spcBef>
                <a:spcPts val="2400"/>
              </a:spcBef>
              <a:spcAft>
                <a:spcPts val="0"/>
              </a:spcAft>
              <a:buClr>
                <a:schemeClr val="dk1"/>
              </a:buClr>
              <a:buSzPts val="7680"/>
              <a:buNone/>
              <a:defRPr sz="7680"/>
            </a:lvl7pPr>
            <a:lvl8pPr lvl="7" algn="ctr">
              <a:lnSpc>
                <a:spcPct val="90000"/>
              </a:lnSpc>
              <a:spcBef>
                <a:spcPts val="2400"/>
              </a:spcBef>
              <a:spcAft>
                <a:spcPts val="0"/>
              </a:spcAft>
              <a:buClr>
                <a:schemeClr val="dk1"/>
              </a:buClr>
              <a:buSzPts val="7680"/>
              <a:buNone/>
              <a:defRPr sz="7680"/>
            </a:lvl8pPr>
            <a:lvl9pPr lvl="8" algn="ctr">
              <a:lnSpc>
                <a:spcPct val="90000"/>
              </a:lnSpc>
              <a:spcBef>
                <a:spcPts val="2400"/>
              </a:spcBef>
              <a:spcAft>
                <a:spcPts val="0"/>
              </a:spcAft>
              <a:buClr>
                <a:schemeClr val="dk1"/>
              </a:buClr>
              <a:buSzPts val="7680"/>
              <a:buNone/>
              <a:defRPr sz="7680"/>
            </a:lvl9pPr>
          </a:lstStyle>
          <a:p>
            <a:endParaRPr/>
          </a:p>
        </p:txBody>
      </p:sp>
      <p:sp>
        <p:nvSpPr>
          <p:cNvPr id="24" name="Google Shape;24;p3"/>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4"/>
          <p:cNvSpPr txBox="1">
            <a:spLocks noGrp="1"/>
          </p:cNvSpPr>
          <p:nvPr>
            <p:ph type="title"/>
          </p:nvPr>
        </p:nvSpPr>
        <p:spPr>
          <a:xfrm>
            <a:off x="2994662" y="8206749"/>
            <a:ext cx="37856160" cy="13693138"/>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28800"/>
              <a:buFont typeface="Calibri"/>
              <a:buNone/>
              <a:defRPr sz="288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4"/>
          <p:cNvSpPr txBox="1">
            <a:spLocks noGrp="1"/>
          </p:cNvSpPr>
          <p:nvPr>
            <p:ph type="body" idx="1"/>
          </p:nvPr>
        </p:nvSpPr>
        <p:spPr>
          <a:xfrm>
            <a:off x="2994662" y="22029430"/>
            <a:ext cx="37856160" cy="7200898"/>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4800"/>
              </a:spcBef>
              <a:spcAft>
                <a:spcPts val="0"/>
              </a:spcAft>
              <a:buClr>
                <a:schemeClr val="dk1"/>
              </a:buClr>
              <a:buSzPts val="11520"/>
              <a:buNone/>
              <a:defRPr sz="11520">
                <a:solidFill>
                  <a:schemeClr val="dk1"/>
                </a:solidFill>
              </a:defRPr>
            </a:lvl1pPr>
            <a:lvl2pPr marL="914400" lvl="1" indent="-228600" algn="l">
              <a:lnSpc>
                <a:spcPct val="90000"/>
              </a:lnSpc>
              <a:spcBef>
                <a:spcPts val="2400"/>
              </a:spcBef>
              <a:spcAft>
                <a:spcPts val="0"/>
              </a:spcAft>
              <a:buClr>
                <a:srgbClr val="888888"/>
              </a:buClr>
              <a:buSzPts val="9600"/>
              <a:buNone/>
              <a:defRPr sz="9600">
                <a:solidFill>
                  <a:srgbClr val="888888"/>
                </a:solidFill>
              </a:defRPr>
            </a:lvl2pPr>
            <a:lvl3pPr marL="1371600" lvl="2" indent="-228600" algn="l">
              <a:lnSpc>
                <a:spcPct val="90000"/>
              </a:lnSpc>
              <a:spcBef>
                <a:spcPts val="2400"/>
              </a:spcBef>
              <a:spcAft>
                <a:spcPts val="0"/>
              </a:spcAft>
              <a:buClr>
                <a:srgbClr val="888888"/>
              </a:buClr>
              <a:buSzPts val="8640"/>
              <a:buNone/>
              <a:defRPr sz="8640">
                <a:solidFill>
                  <a:srgbClr val="888888"/>
                </a:solidFill>
              </a:defRPr>
            </a:lvl3pPr>
            <a:lvl4pPr marL="1828800" lvl="3" indent="-228600" algn="l">
              <a:lnSpc>
                <a:spcPct val="90000"/>
              </a:lnSpc>
              <a:spcBef>
                <a:spcPts val="2400"/>
              </a:spcBef>
              <a:spcAft>
                <a:spcPts val="0"/>
              </a:spcAft>
              <a:buClr>
                <a:srgbClr val="888888"/>
              </a:buClr>
              <a:buSzPts val="7680"/>
              <a:buNone/>
              <a:defRPr sz="7680">
                <a:solidFill>
                  <a:srgbClr val="888888"/>
                </a:solidFill>
              </a:defRPr>
            </a:lvl4pPr>
            <a:lvl5pPr marL="2286000" lvl="4" indent="-228600" algn="l">
              <a:lnSpc>
                <a:spcPct val="90000"/>
              </a:lnSpc>
              <a:spcBef>
                <a:spcPts val="2400"/>
              </a:spcBef>
              <a:spcAft>
                <a:spcPts val="0"/>
              </a:spcAft>
              <a:buClr>
                <a:srgbClr val="888888"/>
              </a:buClr>
              <a:buSzPts val="7680"/>
              <a:buNone/>
              <a:defRPr sz="7680">
                <a:solidFill>
                  <a:srgbClr val="888888"/>
                </a:solidFill>
              </a:defRPr>
            </a:lvl5pPr>
            <a:lvl6pPr marL="2743200" lvl="5" indent="-228600" algn="l">
              <a:lnSpc>
                <a:spcPct val="90000"/>
              </a:lnSpc>
              <a:spcBef>
                <a:spcPts val="2400"/>
              </a:spcBef>
              <a:spcAft>
                <a:spcPts val="0"/>
              </a:spcAft>
              <a:buClr>
                <a:srgbClr val="888888"/>
              </a:buClr>
              <a:buSzPts val="7680"/>
              <a:buNone/>
              <a:defRPr sz="7680">
                <a:solidFill>
                  <a:srgbClr val="888888"/>
                </a:solidFill>
              </a:defRPr>
            </a:lvl6pPr>
            <a:lvl7pPr marL="3200400" lvl="6" indent="-228600" algn="l">
              <a:lnSpc>
                <a:spcPct val="90000"/>
              </a:lnSpc>
              <a:spcBef>
                <a:spcPts val="2400"/>
              </a:spcBef>
              <a:spcAft>
                <a:spcPts val="0"/>
              </a:spcAft>
              <a:buClr>
                <a:srgbClr val="888888"/>
              </a:buClr>
              <a:buSzPts val="7680"/>
              <a:buNone/>
              <a:defRPr sz="7680">
                <a:solidFill>
                  <a:srgbClr val="888888"/>
                </a:solidFill>
              </a:defRPr>
            </a:lvl7pPr>
            <a:lvl8pPr marL="3657600" lvl="7" indent="-228600" algn="l">
              <a:lnSpc>
                <a:spcPct val="90000"/>
              </a:lnSpc>
              <a:spcBef>
                <a:spcPts val="2400"/>
              </a:spcBef>
              <a:spcAft>
                <a:spcPts val="0"/>
              </a:spcAft>
              <a:buClr>
                <a:srgbClr val="888888"/>
              </a:buClr>
              <a:buSzPts val="7680"/>
              <a:buNone/>
              <a:defRPr sz="7680">
                <a:solidFill>
                  <a:srgbClr val="888888"/>
                </a:solidFill>
              </a:defRPr>
            </a:lvl8pPr>
            <a:lvl9pPr marL="4114800" lvl="8" indent="-228600" algn="l">
              <a:lnSpc>
                <a:spcPct val="90000"/>
              </a:lnSpc>
              <a:spcBef>
                <a:spcPts val="2400"/>
              </a:spcBef>
              <a:spcAft>
                <a:spcPts val="0"/>
              </a:spcAft>
              <a:buClr>
                <a:srgbClr val="888888"/>
              </a:buClr>
              <a:buSzPts val="7680"/>
              <a:buNone/>
              <a:defRPr sz="7680">
                <a:solidFill>
                  <a:srgbClr val="888888"/>
                </a:solidFill>
              </a:defRPr>
            </a:lvl9pPr>
          </a:lstStyle>
          <a:p>
            <a:endParaRPr/>
          </a:p>
        </p:txBody>
      </p:sp>
      <p:sp>
        <p:nvSpPr>
          <p:cNvPr id="30" name="Google Shape;30;p4"/>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4"/>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4"/>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5"/>
          <p:cNvSpPr txBox="1">
            <a:spLocks noGrp="1"/>
          </p:cNvSpPr>
          <p:nvPr>
            <p:ph type="body" idx="1"/>
          </p:nvPr>
        </p:nvSpPr>
        <p:spPr>
          <a:xfrm>
            <a:off x="3017520" y="8763000"/>
            <a:ext cx="18653759" cy="20886422"/>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6" name="Google Shape;36;p5"/>
          <p:cNvSpPr txBox="1">
            <a:spLocks noGrp="1"/>
          </p:cNvSpPr>
          <p:nvPr>
            <p:ph type="body" idx="2"/>
          </p:nvPr>
        </p:nvSpPr>
        <p:spPr>
          <a:xfrm>
            <a:off x="22219920" y="8763000"/>
            <a:ext cx="18653759" cy="20886422"/>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37" name="Google Shape;37;p5"/>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5"/>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5"/>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3023237" y="1752607"/>
            <a:ext cx="37856160" cy="636270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6"/>
          <p:cNvSpPr txBox="1">
            <a:spLocks noGrp="1"/>
          </p:cNvSpPr>
          <p:nvPr>
            <p:ph type="body" idx="1"/>
          </p:nvPr>
        </p:nvSpPr>
        <p:spPr>
          <a:xfrm>
            <a:off x="3023242" y="8069582"/>
            <a:ext cx="18568032" cy="3954778"/>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3" name="Google Shape;43;p6"/>
          <p:cNvSpPr txBox="1">
            <a:spLocks noGrp="1"/>
          </p:cNvSpPr>
          <p:nvPr>
            <p:ph type="body" idx="2"/>
          </p:nvPr>
        </p:nvSpPr>
        <p:spPr>
          <a:xfrm>
            <a:off x="3023242" y="12024360"/>
            <a:ext cx="18568032" cy="17686021"/>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4" name="Google Shape;44;p6"/>
          <p:cNvSpPr txBox="1">
            <a:spLocks noGrp="1"/>
          </p:cNvSpPr>
          <p:nvPr>
            <p:ph type="body" idx="3"/>
          </p:nvPr>
        </p:nvSpPr>
        <p:spPr>
          <a:xfrm>
            <a:off x="22219922" y="8069582"/>
            <a:ext cx="18659477" cy="3954778"/>
          </a:xfrm>
          <a:prstGeom prst="rect">
            <a:avLst/>
          </a:prstGeom>
          <a:noFill/>
          <a:ln>
            <a:noFill/>
          </a:ln>
        </p:spPr>
        <p:txBody>
          <a:bodyPr spcFirstLastPara="1" wrap="square" lIns="91425" tIns="45700" rIns="91425" bIns="45700" anchor="b" anchorCtr="0"/>
          <a:lstStyle>
            <a:lvl1pPr marL="457200" lvl="0" indent="-228600" algn="l">
              <a:lnSpc>
                <a:spcPct val="90000"/>
              </a:lnSpc>
              <a:spcBef>
                <a:spcPts val="4800"/>
              </a:spcBef>
              <a:spcAft>
                <a:spcPts val="0"/>
              </a:spcAft>
              <a:buClr>
                <a:schemeClr val="dk1"/>
              </a:buClr>
              <a:buSzPts val="11520"/>
              <a:buNone/>
              <a:defRPr sz="11520" b="1"/>
            </a:lvl1pPr>
            <a:lvl2pPr marL="914400" lvl="1" indent="-228600" algn="l">
              <a:lnSpc>
                <a:spcPct val="90000"/>
              </a:lnSpc>
              <a:spcBef>
                <a:spcPts val="2400"/>
              </a:spcBef>
              <a:spcAft>
                <a:spcPts val="0"/>
              </a:spcAft>
              <a:buClr>
                <a:schemeClr val="dk1"/>
              </a:buClr>
              <a:buSzPts val="9600"/>
              <a:buNone/>
              <a:defRPr sz="9600" b="1"/>
            </a:lvl2pPr>
            <a:lvl3pPr marL="1371600" lvl="2" indent="-228600" algn="l">
              <a:lnSpc>
                <a:spcPct val="90000"/>
              </a:lnSpc>
              <a:spcBef>
                <a:spcPts val="2400"/>
              </a:spcBef>
              <a:spcAft>
                <a:spcPts val="0"/>
              </a:spcAft>
              <a:buClr>
                <a:schemeClr val="dk1"/>
              </a:buClr>
              <a:buSzPts val="8640"/>
              <a:buNone/>
              <a:defRPr sz="8640" b="1"/>
            </a:lvl3pPr>
            <a:lvl4pPr marL="1828800" lvl="3" indent="-228600" algn="l">
              <a:lnSpc>
                <a:spcPct val="90000"/>
              </a:lnSpc>
              <a:spcBef>
                <a:spcPts val="2400"/>
              </a:spcBef>
              <a:spcAft>
                <a:spcPts val="0"/>
              </a:spcAft>
              <a:buClr>
                <a:schemeClr val="dk1"/>
              </a:buClr>
              <a:buSzPts val="7680"/>
              <a:buNone/>
              <a:defRPr sz="7680" b="1"/>
            </a:lvl4pPr>
            <a:lvl5pPr marL="2286000" lvl="4" indent="-228600" algn="l">
              <a:lnSpc>
                <a:spcPct val="90000"/>
              </a:lnSpc>
              <a:spcBef>
                <a:spcPts val="2400"/>
              </a:spcBef>
              <a:spcAft>
                <a:spcPts val="0"/>
              </a:spcAft>
              <a:buClr>
                <a:schemeClr val="dk1"/>
              </a:buClr>
              <a:buSzPts val="7680"/>
              <a:buNone/>
              <a:defRPr sz="7680" b="1"/>
            </a:lvl5pPr>
            <a:lvl6pPr marL="2743200" lvl="5" indent="-228600" algn="l">
              <a:lnSpc>
                <a:spcPct val="90000"/>
              </a:lnSpc>
              <a:spcBef>
                <a:spcPts val="2400"/>
              </a:spcBef>
              <a:spcAft>
                <a:spcPts val="0"/>
              </a:spcAft>
              <a:buClr>
                <a:schemeClr val="dk1"/>
              </a:buClr>
              <a:buSzPts val="7680"/>
              <a:buNone/>
              <a:defRPr sz="7680" b="1"/>
            </a:lvl6pPr>
            <a:lvl7pPr marL="3200400" lvl="6" indent="-228600" algn="l">
              <a:lnSpc>
                <a:spcPct val="90000"/>
              </a:lnSpc>
              <a:spcBef>
                <a:spcPts val="2400"/>
              </a:spcBef>
              <a:spcAft>
                <a:spcPts val="0"/>
              </a:spcAft>
              <a:buClr>
                <a:schemeClr val="dk1"/>
              </a:buClr>
              <a:buSzPts val="7680"/>
              <a:buNone/>
              <a:defRPr sz="7680" b="1"/>
            </a:lvl7pPr>
            <a:lvl8pPr marL="3657600" lvl="7" indent="-228600" algn="l">
              <a:lnSpc>
                <a:spcPct val="90000"/>
              </a:lnSpc>
              <a:spcBef>
                <a:spcPts val="2400"/>
              </a:spcBef>
              <a:spcAft>
                <a:spcPts val="0"/>
              </a:spcAft>
              <a:buClr>
                <a:schemeClr val="dk1"/>
              </a:buClr>
              <a:buSzPts val="7680"/>
              <a:buNone/>
              <a:defRPr sz="7680" b="1"/>
            </a:lvl8pPr>
            <a:lvl9pPr marL="4114800" lvl="8" indent="-228600" algn="l">
              <a:lnSpc>
                <a:spcPct val="90000"/>
              </a:lnSpc>
              <a:spcBef>
                <a:spcPts val="2400"/>
              </a:spcBef>
              <a:spcAft>
                <a:spcPts val="0"/>
              </a:spcAft>
              <a:buClr>
                <a:schemeClr val="dk1"/>
              </a:buClr>
              <a:buSzPts val="7680"/>
              <a:buNone/>
              <a:defRPr sz="7680" b="1"/>
            </a:lvl9pPr>
          </a:lstStyle>
          <a:p>
            <a:endParaRPr/>
          </a:p>
        </p:txBody>
      </p:sp>
      <p:sp>
        <p:nvSpPr>
          <p:cNvPr id="45" name="Google Shape;45;p6"/>
          <p:cNvSpPr txBox="1">
            <a:spLocks noGrp="1"/>
          </p:cNvSpPr>
          <p:nvPr>
            <p:ph type="body" idx="4"/>
          </p:nvPr>
        </p:nvSpPr>
        <p:spPr>
          <a:xfrm>
            <a:off x="22219922" y="12024360"/>
            <a:ext cx="18659477" cy="17686021"/>
          </a:xfrm>
          <a:prstGeom prst="rect">
            <a:avLst/>
          </a:prstGeom>
          <a:noFill/>
          <a:ln>
            <a:noFill/>
          </a:ln>
        </p:spPr>
        <p:txBody>
          <a:bodyPr spcFirstLastPara="1" wrap="square" lIns="91425" tIns="45700" rIns="91425" bIns="45700" anchor="t" anchorCtr="0"/>
          <a:lstStyle>
            <a:lvl1pPr marL="457200" lvl="0" indent="-342900" algn="l">
              <a:lnSpc>
                <a:spcPct val="90000"/>
              </a:lnSpc>
              <a:spcBef>
                <a:spcPts val="4800"/>
              </a:spcBef>
              <a:spcAft>
                <a:spcPts val="0"/>
              </a:spcAft>
              <a:buClr>
                <a:schemeClr val="dk1"/>
              </a:buClr>
              <a:buSzPts val="1800"/>
              <a:buChar char="•"/>
              <a:defRPr/>
            </a:lvl1pPr>
            <a:lvl2pPr marL="914400" lvl="1" indent="-342900" algn="l">
              <a:lnSpc>
                <a:spcPct val="90000"/>
              </a:lnSpc>
              <a:spcBef>
                <a:spcPts val="2400"/>
              </a:spcBef>
              <a:spcAft>
                <a:spcPts val="0"/>
              </a:spcAft>
              <a:buClr>
                <a:schemeClr val="dk1"/>
              </a:buClr>
              <a:buSzPts val="1800"/>
              <a:buChar char="•"/>
              <a:defRPr/>
            </a:lvl2pPr>
            <a:lvl3pPr marL="1371600" lvl="2" indent="-342900" algn="l">
              <a:lnSpc>
                <a:spcPct val="90000"/>
              </a:lnSpc>
              <a:spcBef>
                <a:spcPts val="2400"/>
              </a:spcBef>
              <a:spcAft>
                <a:spcPts val="0"/>
              </a:spcAft>
              <a:buClr>
                <a:schemeClr val="dk1"/>
              </a:buClr>
              <a:buSzPts val="1800"/>
              <a:buChar char="•"/>
              <a:defRPr/>
            </a:lvl3pPr>
            <a:lvl4pPr marL="1828800" lvl="3" indent="-342900" algn="l">
              <a:lnSpc>
                <a:spcPct val="90000"/>
              </a:lnSpc>
              <a:spcBef>
                <a:spcPts val="2400"/>
              </a:spcBef>
              <a:spcAft>
                <a:spcPts val="0"/>
              </a:spcAft>
              <a:buClr>
                <a:schemeClr val="dk1"/>
              </a:buClr>
              <a:buSzPts val="1800"/>
              <a:buChar char="•"/>
              <a:defRPr/>
            </a:lvl4pPr>
            <a:lvl5pPr marL="2286000" lvl="4" indent="-342900" algn="l">
              <a:lnSpc>
                <a:spcPct val="90000"/>
              </a:lnSpc>
              <a:spcBef>
                <a:spcPts val="2400"/>
              </a:spcBef>
              <a:spcAft>
                <a:spcPts val="0"/>
              </a:spcAft>
              <a:buClr>
                <a:schemeClr val="dk1"/>
              </a:buClr>
              <a:buSzPts val="1800"/>
              <a:buChar char="•"/>
              <a:defRPr/>
            </a:lvl5pPr>
            <a:lvl6pPr marL="2743200" lvl="5" indent="-342900" algn="l">
              <a:lnSpc>
                <a:spcPct val="90000"/>
              </a:lnSpc>
              <a:spcBef>
                <a:spcPts val="2400"/>
              </a:spcBef>
              <a:spcAft>
                <a:spcPts val="0"/>
              </a:spcAft>
              <a:buClr>
                <a:schemeClr val="dk1"/>
              </a:buClr>
              <a:buSzPts val="1800"/>
              <a:buChar char="•"/>
              <a:defRPr/>
            </a:lvl6pPr>
            <a:lvl7pPr marL="3200400" lvl="6" indent="-342900" algn="l">
              <a:lnSpc>
                <a:spcPct val="90000"/>
              </a:lnSpc>
              <a:spcBef>
                <a:spcPts val="2400"/>
              </a:spcBef>
              <a:spcAft>
                <a:spcPts val="0"/>
              </a:spcAft>
              <a:buClr>
                <a:schemeClr val="dk1"/>
              </a:buClr>
              <a:buSzPts val="1800"/>
              <a:buChar char="•"/>
              <a:defRPr/>
            </a:lvl7pPr>
            <a:lvl8pPr marL="3657600" lvl="7" indent="-342900" algn="l">
              <a:lnSpc>
                <a:spcPct val="90000"/>
              </a:lnSpc>
              <a:spcBef>
                <a:spcPts val="2400"/>
              </a:spcBef>
              <a:spcAft>
                <a:spcPts val="0"/>
              </a:spcAft>
              <a:buClr>
                <a:schemeClr val="dk1"/>
              </a:buClr>
              <a:buSzPts val="1800"/>
              <a:buChar char="•"/>
              <a:defRPr/>
            </a:lvl8pPr>
            <a:lvl9pPr marL="4114800" lvl="8" indent="-342900" algn="l">
              <a:lnSpc>
                <a:spcPct val="90000"/>
              </a:lnSpc>
              <a:spcBef>
                <a:spcPts val="2400"/>
              </a:spcBef>
              <a:spcAft>
                <a:spcPts val="0"/>
              </a:spcAft>
              <a:buClr>
                <a:schemeClr val="dk1"/>
              </a:buClr>
              <a:buSzPts val="1800"/>
              <a:buChar char="•"/>
              <a:defRPr/>
            </a:lvl9pPr>
          </a:lstStyle>
          <a:p>
            <a:endParaRPr/>
          </a:p>
        </p:txBody>
      </p:sp>
      <p:sp>
        <p:nvSpPr>
          <p:cNvPr id="46" name="Google Shape;46;p6"/>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6"/>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6"/>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7"/>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7"/>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7"/>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7"/>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8"/>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8"/>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8"/>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9"/>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9"/>
          <p:cNvSpPr txBox="1">
            <a:spLocks noGrp="1"/>
          </p:cNvSpPr>
          <p:nvPr>
            <p:ph type="body" idx="1"/>
          </p:nvPr>
        </p:nvSpPr>
        <p:spPr>
          <a:xfrm>
            <a:off x="18659477" y="4739647"/>
            <a:ext cx="22219920" cy="23393400"/>
          </a:xfrm>
          <a:prstGeom prst="rect">
            <a:avLst/>
          </a:prstGeom>
          <a:noFill/>
          <a:ln>
            <a:noFill/>
          </a:ln>
        </p:spPr>
        <p:txBody>
          <a:bodyPr spcFirstLastPara="1" wrap="square" lIns="91425" tIns="45700" rIns="91425" bIns="45700" anchor="t" anchorCtr="0"/>
          <a:lstStyle>
            <a:lvl1pPr marL="457200" lvl="0" indent="-1203960" algn="l">
              <a:lnSpc>
                <a:spcPct val="90000"/>
              </a:lnSpc>
              <a:spcBef>
                <a:spcPts val="4800"/>
              </a:spcBef>
              <a:spcAft>
                <a:spcPts val="0"/>
              </a:spcAft>
              <a:buClr>
                <a:schemeClr val="dk1"/>
              </a:buClr>
              <a:buSzPts val="15360"/>
              <a:buChar char="•"/>
              <a:defRPr sz="15360"/>
            </a:lvl1pPr>
            <a:lvl2pPr marL="914400" lvl="1" indent="-1082040" algn="l">
              <a:lnSpc>
                <a:spcPct val="90000"/>
              </a:lnSpc>
              <a:spcBef>
                <a:spcPts val="2400"/>
              </a:spcBef>
              <a:spcAft>
                <a:spcPts val="0"/>
              </a:spcAft>
              <a:buClr>
                <a:schemeClr val="dk1"/>
              </a:buClr>
              <a:buSzPts val="13440"/>
              <a:buChar char="•"/>
              <a:defRPr sz="13439"/>
            </a:lvl2pPr>
            <a:lvl3pPr marL="1371600" lvl="2" indent="-960120" algn="l">
              <a:lnSpc>
                <a:spcPct val="90000"/>
              </a:lnSpc>
              <a:spcBef>
                <a:spcPts val="2400"/>
              </a:spcBef>
              <a:spcAft>
                <a:spcPts val="0"/>
              </a:spcAft>
              <a:buClr>
                <a:schemeClr val="dk1"/>
              </a:buClr>
              <a:buSzPts val="11520"/>
              <a:buChar char="•"/>
              <a:defRPr sz="11520"/>
            </a:lvl3pPr>
            <a:lvl4pPr marL="1828800" lvl="3" indent="-838200" algn="l">
              <a:lnSpc>
                <a:spcPct val="90000"/>
              </a:lnSpc>
              <a:spcBef>
                <a:spcPts val="2400"/>
              </a:spcBef>
              <a:spcAft>
                <a:spcPts val="0"/>
              </a:spcAft>
              <a:buClr>
                <a:schemeClr val="dk1"/>
              </a:buClr>
              <a:buSzPts val="9600"/>
              <a:buChar char="•"/>
              <a:defRPr sz="9600"/>
            </a:lvl4pPr>
            <a:lvl5pPr marL="2286000" lvl="4" indent="-838200" algn="l">
              <a:lnSpc>
                <a:spcPct val="90000"/>
              </a:lnSpc>
              <a:spcBef>
                <a:spcPts val="2400"/>
              </a:spcBef>
              <a:spcAft>
                <a:spcPts val="0"/>
              </a:spcAft>
              <a:buClr>
                <a:schemeClr val="dk1"/>
              </a:buClr>
              <a:buSzPts val="9600"/>
              <a:buChar char="•"/>
              <a:defRPr sz="9600"/>
            </a:lvl5pPr>
            <a:lvl6pPr marL="2743200" lvl="5" indent="-838200" algn="l">
              <a:lnSpc>
                <a:spcPct val="90000"/>
              </a:lnSpc>
              <a:spcBef>
                <a:spcPts val="2400"/>
              </a:spcBef>
              <a:spcAft>
                <a:spcPts val="0"/>
              </a:spcAft>
              <a:buClr>
                <a:schemeClr val="dk1"/>
              </a:buClr>
              <a:buSzPts val="9600"/>
              <a:buChar char="•"/>
              <a:defRPr sz="9600"/>
            </a:lvl6pPr>
            <a:lvl7pPr marL="3200400" lvl="6" indent="-838200" algn="l">
              <a:lnSpc>
                <a:spcPct val="90000"/>
              </a:lnSpc>
              <a:spcBef>
                <a:spcPts val="2400"/>
              </a:spcBef>
              <a:spcAft>
                <a:spcPts val="0"/>
              </a:spcAft>
              <a:buClr>
                <a:schemeClr val="dk1"/>
              </a:buClr>
              <a:buSzPts val="9600"/>
              <a:buChar char="•"/>
              <a:defRPr sz="9600"/>
            </a:lvl7pPr>
            <a:lvl8pPr marL="3657600" lvl="7" indent="-838200" algn="l">
              <a:lnSpc>
                <a:spcPct val="90000"/>
              </a:lnSpc>
              <a:spcBef>
                <a:spcPts val="2400"/>
              </a:spcBef>
              <a:spcAft>
                <a:spcPts val="0"/>
              </a:spcAft>
              <a:buClr>
                <a:schemeClr val="dk1"/>
              </a:buClr>
              <a:buSzPts val="9600"/>
              <a:buChar char="•"/>
              <a:defRPr sz="9600"/>
            </a:lvl8pPr>
            <a:lvl9pPr marL="4114800" lvl="8" indent="-838200" algn="l">
              <a:lnSpc>
                <a:spcPct val="90000"/>
              </a:lnSpc>
              <a:spcBef>
                <a:spcPts val="2400"/>
              </a:spcBef>
              <a:spcAft>
                <a:spcPts val="0"/>
              </a:spcAft>
              <a:buClr>
                <a:schemeClr val="dk1"/>
              </a:buClr>
              <a:buSzPts val="9600"/>
              <a:buChar char="•"/>
              <a:defRPr sz="9600"/>
            </a:lvl9pPr>
          </a:lstStyle>
          <a:p>
            <a:endParaRPr/>
          </a:p>
        </p:txBody>
      </p:sp>
      <p:sp>
        <p:nvSpPr>
          <p:cNvPr id="61" name="Google Shape;61;p9"/>
          <p:cNvSpPr txBox="1">
            <a:spLocks noGrp="1"/>
          </p:cNvSpPr>
          <p:nvPr>
            <p:ph type="body" idx="2"/>
          </p:nvPr>
        </p:nvSpPr>
        <p:spPr>
          <a:xfrm>
            <a:off x="3023237" y="9875520"/>
            <a:ext cx="14156054" cy="18295622"/>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2" name="Google Shape;62;p9"/>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9"/>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9"/>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10"/>
          <p:cNvSpPr txBox="1">
            <a:spLocks noGrp="1"/>
          </p:cNvSpPr>
          <p:nvPr>
            <p:ph type="title"/>
          </p:nvPr>
        </p:nvSpPr>
        <p:spPr>
          <a:xfrm>
            <a:off x="3023237" y="2194560"/>
            <a:ext cx="14156054" cy="7680960"/>
          </a:xfrm>
          <a:prstGeom prst="rect">
            <a:avLst/>
          </a:prstGeom>
          <a:noFill/>
          <a:ln>
            <a:noFill/>
          </a:ln>
        </p:spPr>
        <p:txBody>
          <a:bodyPr spcFirstLastPara="1" wrap="square" lIns="91425" tIns="45700" rIns="91425" bIns="45700" anchor="b" anchorCtr="0"/>
          <a:lstStyle>
            <a:lvl1pPr lvl="0" algn="l">
              <a:lnSpc>
                <a:spcPct val="90000"/>
              </a:lnSpc>
              <a:spcBef>
                <a:spcPts val="0"/>
              </a:spcBef>
              <a:spcAft>
                <a:spcPts val="0"/>
              </a:spcAft>
              <a:buClr>
                <a:schemeClr val="dk1"/>
              </a:buClr>
              <a:buSzPts val="15360"/>
              <a:buFont typeface="Calibri"/>
              <a:buNone/>
              <a:defRPr sz="1536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10"/>
          <p:cNvSpPr>
            <a:spLocks noGrp="1"/>
          </p:cNvSpPr>
          <p:nvPr>
            <p:ph type="pic" idx="2"/>
          </p:nvPr>
        </p:nvSpPr>
        <p:spPr>
          <a:xfrm>
            <a:off x="18659477" y="4739647"/>
            <a:ext cx="22219920" cy="23393400"/>
          </a:xfrm>
          <a:prstGeom prst="rect">
            <a:avLst/>
          </a:prstGeom>
          <a:noFill/>
          <a:ln>
            <a:noFill/>
          </a:ln>
        </p:spPr>
        <p:txBody>
          <a:bodyPr spcFirstLastPara="1" wrap="square" lIns="91425" tIns="45700" rIns="91425" bIns="45700" anchor="t" anchorCtr="0"/>
          <a:lstStyle>
            <a:lvl1pPr marR="0" lvl="0" algn="l" rtl="0">
              <a:lnSpc>
                <a:spcPct val="90000"/>
              </a:lnSpc>
              <a:spcBef>
                <a:spcPts val="4800"/>
              </a:spcBef>
              <a:spcAft>
                <a:spcPts val="0"/>
              </a:spcAft>
              <a:buClr>
                <a:schemeClr val="dk1"/>
              </a:buClr>
              <a:buSzPts val="15360"/>
              <a:buFont typeface="Arial"/>
              <a:buNone/>
              <a:defRPr sz="15360" b="0" i="0" u="none" strike="noStrike" cap="none">
                <a:solidFill>
                  <a:schemeClr val="dk1"/>
                </a:solidFill>
                <a:latin typeface="Calibri"/>
                <a:ea typeface="Calibri"/>
                <a:cs typeface="Calibri"/>
                <a:sym typeface="Calibri"/>
              </a:defRPr>
            </a:lvl1pPr>
            <a:lvl2pPr marR="0" lvl="1" algn="l" rtl="0">
              <a:lnSpc>
                <a:spcPct val="90000"/>
              </a:lnSpc>
              <a:spcBef>
                <a:spcPts val="2400"/>
              </a:spcBef>
              <a:spcAft>
                <a:spcPts val="0"/>
              </a:spcAft>
              <a:buClr>
                <a:schemeClr val="dk1"/>
              </a:buClr>
              <a:buSzPts val="13440"/>
              <a:buFont typeface="Arial"/>
              <a:buNone/>
              <a:defRPr sz="13439" b="0" i="0" u="none" strike="noStrike" cap="none">
                <a:solidFill>
                  <a:schemeClr val="dk1"/>
                </a:solidFill>
                <a:latin typeface="Calibri"/>
                <a:ea typeface="Calibri"/>
                <a:cs typeface="Calibri"/>
                <a:sym typeface="Calibri"/>
              </a:defRPr>
            </a:lvl2pPr>
            <a:lvl3pPr marR="0" lvl="2" algn="l" rtl="0">
              <a:lnSpc>
                <a:spcPct val="90000"/>
              </a:lnSpc>
              <a:spcBef>
                <a:spcPts val="2400"/>
              </a:spcBef>
              <a:spcAft>
                <a:spcPts val="0"/>
              </a:spcAft>
              <a:buClr>
                <a:schemeClr val="dk1"/>
              </a:buClr>
              <a:buSzPts val="11520"/>
              <a:buFont typeface="Arial"/>
              <a:buNone/>
              <a:defRPr sz="11520" b="0" i="0" u="none" strike="noStrike" cap="none">
                <a:solidFill>
                  <a:schemeClr val="dk1"/>
                </a:solidFill>
                <a:latin typeface="Calibri"/>
                <a:ea typeface="Calibri"/>
                <a:cs typeface="Calibri"/>
                <a:sym typeface="Calibri"/>
              </a:defRPr>
            </a:lvl3pPr>
            <a:lvl4pPr marR="0" lvl="3"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4pPr>
            <a:lvl5pPr marR="0" lvl="4"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5pPr>
            <a:lvl6pPr marR="0" lvl="5"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6pPr>
            <a:lvl7pPr marR="0" lvl="6"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7pPr>
            <a:lvl8pPr marR="0" lvl="7"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8pPr>
            <a:lvl9pPr marR="0" lvl="8" algn="l" rtl="0">
              <a:lnSpc>
                <a:spcPct val="90000"/>
              </a:lnSpc>
              <a:spcBef>
                <a:spcPts val="2400"/>
              </a:spcBef>
              <a:spcAft>
                <a:spcPts val="0"/>
              </a:spcAft>
              <a:buClr>
                <a:schemeClr val="dk1"/>
              </a:buClr>
              <a:buSzPts val="9600"/>
              <a:buFont typeface="Arial"/>
              <a:buNone/>
              <a:defRPr sz="9600" b="0" i="0" u="none" strike="noStrike" cap="none">
                <a:solidFill>
                  <a:schemeClr val="dk1"/>
                </a:solidFill>
                <a:latin typeface="Calibri"/>
                <a:ea typeface="Calibri"/>
                <a:cs typeface="Calibri"/>
                <a:sym typeface="Calibri"/>
              </a:defRPr>
            </a:lvl9pPr>
          </a:lstStyle>
          <a:p>
            <a:endParaRPr/>
          </a:p>
        </p:txBody>
      </p:sp>
      <p:sp>
        <p:nvSpPr>
          <p:cNvPr id="68" name="Google Shape;68;p10"/>
          <p:cNvSpPr txBox="1">
            <a:spLocks noGrp="1"/>
          </p:cNvSpPr>
          <p:nvPr>
            <p:ph type="body" idx="1"/>
          </p:nvPr>
        </p:nvSpPr>
        <p:spPr>
          <a:xfrm>
            <a:off x="3023237" y="9875520"/>
            <a:ext cx="14156054" cy="18295622"/>
          </a:xfrm>
          <a:prstGeom prst="rect">
            <a:avLst/>
          </a:prstGeom>
          <a:noFill/>
          <a:ln>
            <a:noFill/>
          </a:ln>
        </p:spPr>
        <p:txBody>
          <a:bodyPr spcFirstLastPara="1" wrap="square" lIns="91425" tIns="45700" rIns="91425" bIns="45700" anchor="t" anchorCtr="0"/>
          <a:lstStyle>
            <a:lvl1pPr marL="457200" lvl="0" indent="-228600" algn="l">
              <a:lnSpc>
                <a:spcPct val="90000"/>
              </a:lnSpc>
              <a:spcBef>
                <a:spcPts val="4800"/>
              </a:spcBef>
              <a:spcAft>
                <a:spcPts val="0"/>
              </a:spcAft>
              <a:buClr>
                <a:schemeClr val="dk1"/>
              </a:buClr>
              <a:buSzPts val="7680"/>
              <a:buNone/>
              <a:defRPr sz="7680"/>
            </a:lvl1pPr>
            <a:lvl2pPr marL="914400" lvl="1" indent="-228600" algn="l">
              <a:lnSpc>
                <a:spcPct val="90000"/>
              </a:lnSpc>
              <a:spcBef>
                <a:spcPts val="2400"/>
              </a:spcBef>
              <a:spcAft>
                <a:spcPts val="0"/>
              </a:spcAft>
              <a:buClr>
                <a:schemeClr val="dk1"/>
              </a:buClr>
              <a:buSzPts val="6720"/>
              <a:buNone/>
              <a:defRPr sz="6719"/>
            </a:lvl2pPr>
            <a:lvl3pPr marL="1371600" lvl="2" indent="-228600" algn="l">
              <a:lnSpc>
                <a:spcPct val="90000"/>
              </a:lnSpc>
              <a:spcBef>
                <a:spcPts val="2400"/>
              </a:spcBef>
              <a:spcAft>
                <a:spcPts val="0"/>
              </a:spcAft>
              <a:buClr>
                <a:schemeClr val="dk1"/>
              </a:buClr>
              <a:buSzPts val="5760"/>
              <a:buNone/>
              <a:defRPr sz="5760"/>
            </a:lvl3pPr>
            <a:lvl4pPr marL="1828800" lvl="3" indent="-228600" algn="l">
              <a:lnSpc>
                <a:spcPct val="90000"/>
              </a:lnSpc>
              <a:spcBef>
                <a:spcPts val="2400"/>
              </a:spcBef>
              <a:spcAft>
                <a:spcPts val="0"/>
              </a:spcAft>
              <a:buClr>
                <a:schemeClr val="dk1"/>
              </a:buClr>
              <a:buSzPts val="4800"/>
              <a:buNone/>
              <a:defRPr sz="4800"/>
            </a:lvl4pPr>
            <a:lvl5pPr marL="2286000" lvl="4" indent="-228600" algn="l">
              <a:lnSpc>
                <a:spcPct val="90000"/>
              </a:lnSpc>
              <a:spcBef>
                <a:spcPts val="2400"/>
              </a:spcBef>
              <a:spcAft>
                <a:spcPts val="0"/>
              </a:spcAft>
              <a:buClr>
                <a:schemeClr val="dk1"/>
              </a:buClr>
              <a:buSzPts val="4800"/>
              <a:buNone/>
              <a:defRPr sz="4800"/>
            </a:lvl5pPr>
            <a:lvl6pPr marL="2743200" lvl="5" indent="-228600" algn="l">
              <a:lnSpc>
                <a:spcPct val="90000"/>
              </a:lnSpc>
              <a:spcBef>
                <a:spcPts val="2400"/>
              </a:spcBef>
              <a:spcAft>
                <a:spcPts val="0"/>
              </a:spcAft>
              <a:buClr>
                <a:schemeClr val="dk1"/>
              </a:buClr>
              <a:buSzPts val="4800"/>
              <a:buNone/>
              <a:defRPr sz="4800"/>
            </a:lvl6pPr>
            <a:lvl7pPr marL="3200400" lvl="6" indent="-228600" algn="l">
              <a:lnSpc>
                <a:spcPct val="90000"/>
              </a:lnSpc>
              <a:spcBef>
                <a:spcPts val="2400"/>
              </a:spcBef>
              <a:spcAft>
                <a:spcPts val="0"/>
              </a:spcAft>
              <a:buClr>
                <a:schemeClr val="dk1"/>
              </a:buClr>
              <a:buSzPts val="4800"/>
              <a:buNone/>
              <a:defRPr sz="4800"/>
            </a:lvl7pPr>
            <a:lvl8pPr marL="3657600" lvl="7" indent="-228600" algn="l">
              <a:lnSpc>
                <a:spcPct val="90000"/>
              </a:lnSpc>
              <a:spcBef>
                <a:spcPts val="2400"/>
              </a:spcBef>
              <a:spcAft>
                <a:spcPts val="0"/>
              </a:spcAft>
              <a:buClr>
                <a:schemeClr val="dk1"/>
              </a:buClr>
              <a:buSzPts val="4800"/>
              <a:buNone/>
              <a:defRPr sz="4800"/>
            </a:lvl8pPr>
            <a:lvl9pPr marL="4114800" lvl="8" indent="-228600" algn="l">
              <a:lnSpc>
                <a:spcPct val="90000"/>
              </a:lnSpc>
              <a:spcBef>
                <a:spcPts val="2400"/>
              </a:spcBef>
              <a:spcAft>
                <a:spcPts val="0"/>
              </a:spcAft>
              <a:buClr>
                <a:schemeClr val="dk1"/>
              </a:buClr>
              <a:buSzPts val="4800"/>
              <a:buNone/>
              <a:defRPr sz="4800"/>
            </a:lvl9pPr>
          </a:lstStyle>
          <a:p>
            <a:endParaRPr/>
          </a:p>
        </p:txBody>
      </p:sp>
      <p:sp>
        <p:nvSpPr>
          <p:cNvPr id="69" name="Google Shape;69;p10"/>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10"/>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10"/>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3017520" y="1752607"/>
            <a:ext cx="37856160" cy="6362702"/>
          </a:xfrm>
          <a:prstGeom prst="rect">
            <a:avLst/>
          </a:prstGeom>
          <a:noFill/>
          <a:ln>
            <a:noFill/>
          </a:ln>
        </p:spPr>
        <p:txBody>
          <a:bodyPr spcFirstLastPara="1" wrap="square" lIns="91425" tIns="45700" rIns="91425" bIns="45700" anchor="ctr" anchorCtr="0"/>
          <a:lstStyle>
            <a:lvl1pPr marR="0" lvl="0" algn="l" rtl="0">
              <a:lnSpc>
                <a:spcPct val="90000"/>
              </a:lnSpc>
              <a:spcBef>
                <a:spcPts val="0"/>
              </a:spcBef>
              <a:spcAft>
                <a:spcPts val="0"/>
              </a:spcAft>
              <a:buClr>
                <a:schemeClr val="dk1"/>
              </a:buClr>
              <a:buSzPts val="21120"/>
              <a:buFont typeface="Calibri"/>
              <a:buNone/>
              <a:defRPr sz="2112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3017520" y="8763000"/>
            <a:ext cx="37856160" cy="20886422"/>
          </a:xfrm>
          <a:prstGeom prst="rect">
            <a:avLst/>
          </a:prstGeom>
          <a:noFill/>
          <a:ln>
            <a:noFill/>
          </a:ln>
        </p:spPr>
        <p:txBody>
          <a:bodyPr spcFirstLastPara="1" wrap="square" lIns="91425" tIns="45700" rIns="91425" bIns="45700" anchor="t" anchorCtr="0"/>
          <a:lstStyle>
            <a:lvl1pPr marL="457200" marR="0" lvl="0" indent="-1082040" algn="l" rtl="0">
              <a:lnSpc>
                <a:spcPct val="90000"/>
              </a:lnSpc>
              <a:spcBef>
                <a:spcPts val="4800"/>
              </a:spcBef>
              <a:spcAft>
                <a:spcPts val="0"/>
              </a:spcAft>
              <a:buClr>
                <a:schemeClr val="dk1"/>
              </a:buClr>
              <a:buSzPts val="13440"/>
              <a:buFont typeface="Arial"/>
              <a:buChar char="•"/>
              <a:defRPr sz="13439" b="0" i="0" u="none" strike="noStrike" cap="none">
                <a:solidFill>
                  <a:schemeClr val="dk1"/>
                </a:solidFill>
                <a:latin typeface="Calibri"/>
                <a:ea typeface="Calibri"/>
                <a:cs typeface="Calibri"/>
                <a:sym typeface="Calibri"/>
              </a:defRPr>
            </a:lvl1pPr>
            <a:lvl2pPr marL="914400" marR="0" lvl="1" indent="-960120" algn="l" rtl="0">
              <a:lnSpc>
                <a:spcPct val="90000"/>
              </a:lnSpc>
              <a:spcBef>
                <a:spcPts val="2400"/>
              </a:spcBef>
              <a:spcAft>
                <a:spcPts val="0"/>
              </a:spcAft>
              <a:buClr>
                <a:schemeClr val="dk1"/>
              </a:buClr>
              <a:buSzPts val="11520"/>
              <a:buFont typeface="Arial"/>
              <a:buChar char="•"/>
              <a:defRPr sz="11520" b="0" i="0" u="none" strike="noStrike" cap="none">
                <a:solidFill>
                  <a:schemeClr val="dk1"/>
                </a:solidFill>
                <a:latin typeface="Calibri"/>
                <a:ea typeface="Calibri"/>
                <a:cs typeface="Calibri"/>
                <a:sym typeface="Calibri"/>
              </a:defRPr>
            </a:lvl2pPr>
            <a:lvl3pPr marL="1371600" marR="0" lvl="2" indent="-838200" algn="l" rtl="0">
              <a:lnSpc>
                <a:spcPct val="90000"/>
              </a:lnSpc>
              <a:spcBef>
                <a:spcPts val="2400"/>
              </a:spcBef>
              <a:spcAft>
                <a:spcPts val="0"/>
              </a:spcAft>
              <a:buClr>
                <a:schemeClr val="dk1"/>
              </a:buClr>
              <a:buSzPts val="9600"/>
              <a:buFont typeface="Arial"/>
              <a:buChar char="•"/>
              <a:defRPr sz="9600" b="0" i="0" u="none" strike="noStrike" cap="none">
                <a:solidFill>
                  <a:schemeClr val="dk1"/>
                </a:solidFill>
                <a:latin typeface="Calibri"/>
                <a:ea typeface="Calibri"/>
                <a:cs typeface="Calibri"/>
                <a:sym typeface="Calibri"/>
              </a:defRPr>
            </a:lvl3pPr>
            <a:lvl4pPr marL="1828800" marR="0" lvl="3"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4pPr>
            <a:lvl5pPr marL="2286000" marR="0" lvl="4"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5pPr>
            <a:lvl6pPr marL="2743200" marR="0" lvl="5"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6pPr>
            <a:lvl7pPr marL="3200400" marR="0" lvl="6"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7pPr>
            <a:lvl8pPr marL="3657600" marR="0" lvl="7" indent="-777239"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8pPr>
            <a:lvl9pPr marL="4114800" marR="0" lvl="8" indent="-777240" algn="l" rtl="0">
              <a:lnSpc>
                <a:spcPct val="90000"/>
              </a:lnSpc>
              <a:spcBef>
                <a:spcPts val="2400"/>
              </a:spcBef>
              <a:spcAft>
                <a:spcPts val="0"/>
              </a:spcAft>
              <a:buClr>
                <a:schemeClr val="dk1"/>
              </a:buClr>
              <a:buSzPts val="8640"/>
              <a:buFont typeface="Arial"/>
              <a:buChar char="•"/>
              <a:defRPr sz="8640" b="0" i="0" u="none" strike="noStrike" cap="none">
                <a:solidFill>
                  <a:schemeClr val="dk1"/>
                </a:solidFill>
                <a:latin typeface="Calibri"/>
                <a:ea typeface="Calibri"/>
                <a:cs typeface="Calibri"/>
                <a:sym typeface="Calibri"/>
              </a:defRPr>
            </a:lvl9pPr>
          </a:lstStyle>
          <a:p>
            <a:endParaRPr/>
          </a:p>
        </p:txBody>
      </p:sp>
      <p:sp>
        <p:nvSpPr>
          <p:cNvPr id="12" name="Google Shape;12;p1"/>
          <p:cNvSpPr txBox="1">
            <a:spLocks noGrp="1"/>
          </p:cNvSpPr>
          <p:nvPr>
            <p:ph type="dt" idx="10"/>
          </p:nvPr>
        </p:nvSpPr>
        <p:spPr>
          <a:xfrm>
            <a:off x="3017520" y="30510488"/>
            <a:ext cx="9875520" cy="1752600"/>
          </a:xfrm>
          <a:prstGeom prst="rect">
            <a:avLst/>
          </a:prstGeom>
          <a:noFill/>
          <a:ln>
            <a:noFill/>
          </a:ln>
        </p:spPr>
        <p:txBody>
          <a:bodyPr spcFirstLastPara="1" wrap="square" lIns="91425" tIns="45700" rIns="91425" bIns="45700" anchor="ctr" anchorCtr="0"/>
          <a:lstStyle>
            <a:lvl1pPr marR="0" lvl="0" algn="l"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13" name="Google Shape;13;p1"/>
          <p:cNvSpPr txBox="1">
            <a:spLocks noGrp="1"/>
          </p:cNvSpPr>
          <p:nvPr>
            <p:ph type="ftr" idx="11"/>
          </p:nvPr>
        </p:nvSpPr>
        <p:spPr>
          <a:xfrm>
            <a:off x="14538959" y="30510488"/>
            <a:ext cx="14813280" cy="1752600"/>
          </a:xfrm>
          <a:prstGeom prst="rect">
            <a:avLst/>
          </a:prstGeom>
          <a:noFill/>
          <a:ln>
            <a:noFill/>
          </a:ln>
        </p:spPr>
        <p:txBody>
          <a:bodyPr spcFirstLastPara="1" wrap="square" lIns="91425" tIns="45700" rIns="91425" bIns="45700" anchor="ctr" anchorCtr="0"/>
          <a:lstStyle>
            <a:lvl1pPr marR="0" lvl="0" algn="ctr" rtl="0">
              <a:spcBef>
                <a:spcPts val="0"/>
              </a:spcBef>
              <a:spcAft>
                <a:spcPts val="0"/>
              </a:spcAft>
              <a:buSzPts val="1400"/>
              <a:buNone/>
              <a:defRPr sz="576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7258" b="0" i="0" u="none" strike="noStrike" cap="none">
                <a:solidFill>
                  <a:schemeClr val="dk1"/>
                </a:solidFill>
                <a:latin typeface="Calibri"/>
                <a:ea typeface="Calibri"/>
                <a:cs typeface="Calibri"/>
                <a:sym typeface="Calibri"/>
              </a:defRPr>
            </a:lvl9pPr>
          </a:lstStyle>
          <a:p>
            <a:endParaRPr/>
          </a:p>
        </p:txBody>
      </p:sp>
      <p:sp>
        <p:nvSpPr>
          <p:cNvPr id="14" name="Google Shape;14;p1"/>
          <p:cNvSpPr txBox="1">
            <a:spLocks noGrp="1"/>
          </p:cNvSpPr>
          <p:nvPr>
            <p:ph type="sldNum" idx="12"/>
          </p:nvPr>
        </p:nvSpPr>
        <p:spPr>
          <a:xfrm>
            <a:off x="30998159" y="30510488"/>
            <a:ext cx="9875520" cy="1752600"/>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5760" b="0" i="0" u="none" strike="noStrike" cap="none">
                <a:solidFill>
                  <a:srgbClr val="888888"/>
                </a:solidFill>
                <a:latin typeface="Calibri"/>
                <a:ea typeface="Calibri"/>
                <a:cs typeface="Calibri"/>
                <a:sym typeface="Calibri"/>
              </a:defRPr>
            </a:lvl1pPr>
            <a:lvl2pPr marL="0" marR="0" lvl="1" indent="0" algn="r" rtl="0">
              <a:spcBef>
                <a:spcPts val="0"/>
              </a:spcBef>
              <a:buNone/>
              <a:defRPr sz="5760" b="0" i="0" u="none" strike="noStrike" cap="none">
                <a:solidFill>
                  <a:srgbClr val="888888"/>
                </a:solidFill>
                <a:latin typeface="Calibri"/>
                <a:ea typeface="Calibri"/>
                <a:cs typeface="Calibri"/>
                <a:sym typeface="Calibri"/>
              </a:defRPr>
            </a:lvl2pPr>
            <a:lvl3pPr marL="0" marR="0" lvl="2" indent="0" algn="r" rtl="0">
              <a:spcBef>
                <a:spcPts val="0"/>
              </a:spcBef>
              <a:buNone/>
              <a:defRPr sz="5760" b="0" i="0" u="none" strike="noStrike" cap="none">
                <a:solidFill>
                  <a:srgbClr val="888888"/>
                </a:solidFill>
                <a:latin typeface="Calibri"/>
                <a:ea typeface="Calibri"/>
                <a:cs typeface="Calibri"/>
                <a:sym typeface="Calibri"/>
              </a:defRPr>
            </a:lvl3pPr>
            <a:lvl4pPr marL="0" marR="0" lvl="3" indent="0" algn="r" rtl="0">
              <a:spcBef>
                <a:spcPts val="0"/>
              </a:spcBef>
              <a:buNone/>
              <a:defRPr sz="5760" b="0" i="0" u="none" strike="noStrike" cap="none">
                <a:solidFill>
                  <a:srgbClr val="888888"/>
                </a:solidFill>
                <a:latin typeface="Calibri"/>
                <a:ea typeface="Calibri"/>
                <a:cs typeface="Calibri"/>
                <a:sym typeface="Calibri"/>
              </a:defRPr>
            </a:lvl4pPr>
            <a:lvl5pPr marL="0" marR="0" lvl="4" indent="0" algn="r" rtl="0">
              <a:spcBef>
                <a:spcPts val="0"/>
              </a:spcBef>
              <a:buNone/>
              <a:defRPr sz="5760" b="0" i="0" u="none" strike="noStrike" cap="none">
                <a:solidFill>
                  <a:srgbClr val="888888"/>
                </a:solidFill>
                <a:latin typeface="Calibri"/>
                <a:ea typeface="Calibri"/>
                <a:cs typeface="Calibri"/>
                <a:sym typeface="Calibri"/>
              </a:defRPr>
            </a:lvl5pPr>
            <a:lvl6pPr marL="0" marR="0" lvl="5" indent="0" algn="r" rtl="0">
              <a:spcBef>
                <a:spcPts val="0"/>
              </a:spcBef>
              <a:buNone/>
              <a:defRPr sz="5760" b="0" i="0" u="none" strike="noStrike" cap="none">
                <a:solidFill>
                  <a:srgbClr val="888888"/>
                </a:solidFill>
                <a:latin typeface="Calibri"/>
                <a:ea typeface="Calibri"/>
                <a:cs typeface="Calibri"/>
                <a:sym typeface="Calibri"/>
              </a:defRPr>
            </a:lvl6pPr>
            <a:lvl7pPr marL="0" marR="0" lvl="6" indent="0" algn="r" rtl="0">
              <a:spcBef>
                <a:spcPts val="0"/>
              </a:spcBef>
              <a:buNone/>
              <a:defRPr sz="5760" b="0" i="0" u="none" strike="noStrike" cap="none">
                <a:solidFill>
                  <a:srgbClr val="888888"/>
                </a:solidFill>
                <a:latin typeface="Calibri"/>
                <a:ea typeface="Calibri"/>
                <a:cs typeface="Calibri"/>
                <a:sym typeface="Calibri"/>
              </a:defRPr>
            </a:lvl7pPr>
            <a:lvl8pPr marL="0" marR="0" lvl="7" indent="0" algn="r" rtl="0">
              <a:spcBef>
                <a:spcPts val="0"/>
              </a:spcBef>
              <a:buNone/>
              <a:defRPr sz="5760" b="0" i="0" u="none" strike="noStrike" cap="none">
                <a:solidFill>
                  <a:srgbClr val="888888"/>
                </a:solidFill>
                <a:latin typeface="Calibri"/>
                <a:ea typeface="Calibri"/>
                <a:cs typeface="Calibri"/>
                <a:sym typeface="Calibri"/>
              </a:defRPr>
            </a:lvl8pPr>
            <a:lvl9pPr marL="0" marR="0" lvl="8" indent="0" algn="r" rtl="0">
              <a:spcBef>
                <a:spcPts val="0"/>
              </a:spcBef>
              <a:buNone/>
              <a:defRPr sz="576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png"/><Relationship Id="rId4" Type="http://schemas.openxmlformats.org/officeDocument/2006/relationships/image" Target="../media/image2.png"/><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8"/>
        <p:cNvGrpSpPr/>
        <p:nvPr/>
      </p:nvGrpSpPr>
      <p:grpSpPr>
        <a:xfrm>
          <a:off x="0" y="0"/>
          <a:ext cx="0" cy="0"/>
          <a:chOff x="0" y="0"/>
          <a:chExt cx="0" cy="0"/>
        </a:xfrm>
      </p:grpSpPr>
      <p:grpSp>
        <p:nvGrpSpPr>
          <p:cNvPr id="89" name="Google Shape;89;p13"/>
          <p:cNvGrpSpPr/>
          <p:nvPr/>
        </p:nvGrpSpPr>
        <p:grpSpPr>
          <a:xfrm>
            <a:off x="57150" y="18771"/>
            <a:ext cx="43891202" cy="4158303"/>
            <a:chOff x="-719775" y="3174585"/>
            <a:chExt cx="43891202" cy="4158303"/>
          </a:xfrm>
        </p:grpSpPr>
        <p:sp>
          <p:nvSpPr>
            <p:cNvPr id="90" name="Google Shape;90;p13"/>
            <p:cNvSpPr/>
            <p:nvPr/>
          </p:nvSpPr>
          <p:spPr>
            <a:xfrm>
              <a:off x="-719772" y="3174585"/>
              <a:ext cx="43891199" cy="4157599"/>
            </a:xfrm>
            <a:prstGeom prst="rect">
              <a:avLst/>
            </a:prstGeom>
            <a:solidFill>
              <a:srgbClr val="8B0E0B"/>
            </a:solidFill>
            <a:ln w="12700" cap="flat" cmpd="sng">
              <a:solidFill>
                <a:srgbClr val="8B0E0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6129" b="0" i="0" u="none" strike="noStrike" cap="none" dirty="0">
                <a:solidFill>
                  <a:schemeClr val="accent1"/>
                </a:solidFill>
                <a:latin typeface="Calibri"/>
                <a:ea typeface="Calibri"/>
                <a:cs typeface="Calibri"/>
                <a:sym typeface="Calibri"/>
              </a:endParaRPr>
            </a:p>
          </p:txBody>
        </p:sp>
        <p:sp>
          <p:nvSpPr>
            <p:cNvPr id="91" name="Google Shape;91;p13"/>
            <p:cNvSpPr/>
            <p:nvPr/>
          </p:nvSpPr>
          <p:spPr>
            <a:xfrm>
              <a:off x="-719775" y="3196260"/>
              <a:ext cx="7145075" cy="4136628"/>
            </a:xfrm>
            <a:prstGeom prst="rect">
              <a:avLst/>
            </a:prstGeom>
            <a:solidFill>
              <a:srgbClr val="262626"/>
            </a:solidFill>
            <a:ln w="12700" cap="flat" cmpd="sng">
              <a:solidFill>
                <a:srgbClr val="262626"/>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6129" b="0" i="0" u="none" strike="noStrike" cap="none">
                <a:solidFill>
                  <a:schemeClr val="lt1"/>
                </a:solidFill>
                <a:latin typeface="Calibri"/>
                <a:ea typeface="Calibri"/>
                <a:cs typeface="Calibri"/>
                <a:sym typeface="Calibri"/>
              </a:endParaRPr>
            </a:p>
          </p:txBody>
        </p:sp>
        <p:pic>
          <p:nvPicPr>
            <p:cNvPr id="92" name="Google Shape;92;p13"/>
            <p:cNvPicPr preferRelativeResize="0"/>
            <p:nvPr/>
          </p:nvPicPr>
          <p:blipFill rotWithShape="1">
            <a:blip r:embed="rId3">
              <a:alphaModFix/>
            </a:blip>
            <a:srcRect/>
            <a:stretch/>
          </p:blipFill>
          <p:spPr>
            <a:xfrm>
              <a:off x="1469302" y="3931640"/>
              <a:ext cx="2547778" cy="3365622"/>
            </a:xfrm>
            <a:prstGeom prst="rect">
              <a:avLst/>
            </a:prstGeom>
            <a:noFill/>
            <a:ln>
              <a:noFill/>
            </a:ln>
          </p:spPr>
        </p:pic>
      </p:grpSp>
      <p:sp>
        <p:nvSpPr>
          <p:cNvPr id="11" name="Rectangle 10">
            <a:extLst>
              <a:ext uri="{FF2B5EF4-FFF2-40B4-BE49-F238E27FC236}">
                <a16:creationId xmlns:a16="http://schemas.microsoft.com/office/drawing/2014/main" id="{D3F5890F-36EE-9142-A9D0-40B39320989D}"/>
              </a:ext>
            </a:extLst>
          </p:cNvPr>
          <p:cNvSpPr/>
          <p:nvPr/>
        </p:nvSpPr>
        <p:spPr>
          <a:xfrm>
            <a:off x="7202225" y="28576"/>
            <a:ext cx="36746127" cy="4147794"/>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Google Shape;93;p13"/>
          <p:cNvSpPr txBox="1">
            <a:spLocks noGrp="1"/>
          </p:cNvSpPr>
          <p:nvPr>
            <p:ph type="title"/>
          </p:nvPr>
        </p:nvSpPr>
        <p:spPr>
          <a:xfrm>
            <a:off x="4337733" y="-517753"/>
            <a:ext cx="37856100" cy="3051000"/>
          </a:xfrm>
          <a:prstGeom prst="rect">
            <a:avLst/>
          </a:prstGeom>
          <a:noFill/>
          <a:ln>
            <a:noFill/>
          </a:ln>
        </p:spPr>
        <p:txBody>
          <a:bodyPr spcFirstLastPara="1" wrap="square" lIns="91425" tIns="45700" rIns="91425" bIns="45700" anchor="ctr" anchorCtr="0">
            <a:noAutofit/>
          </a:bodyPr>
          <a:lstStyle/>
          <a:p>
            <a:pPr marL="0" lvl="0" indent="0" algn="ctr" rtl="0">
              <a:lnSpc>
                <a:spcPct val="90000"/>
              </a:lnSpc>
              <a:spcBef>
                <a:spcPts val="0"/>
              </a:spcBef>
              <a:spcAft>
                <a:spcPts val="0"/>
              </a:spcAft>
              <a:buClr>
                <a:schemeClr val="lt1"/>
              </a:buClr>
              <a:buSzPts val="7200"/>
              <a:buFont typeface="Cambria"/>
              <a:buNone/>
            </a:pPr>
            <a:r>
              <a:rPr lang="en-US" sz="7200">
                <a:solidFill>
                  <a:schemeClr val="lt1"/>
                </a:solidFill>
                <a:latin typeface="Cambria"/>
                <a:ea typeface="Cambria"/>
                <a:cs typeface="Cambria"/>
                <a:sym typeface="Cambria"/>
              </a:rPr>
              <a:t>Solidification of Ammonia for Polarized Targets</a:t>
            </a:r>
            <a:endParaRPr sz="4320">
              <a:solidFill>
                <a:schemeClr val="lt1"/>
              </a:solidFill>
              <a:latin typeface="Century Gothic"/>
              <a:ea typeface="Century Gothic"/>
              <a:cs typeface="Century Gothic"/>
              <a:sym typeface="Century Gothic"/>
            </a:endParaRPr>
          </a:p>
        </p:txBody>
      </p:sp>
      <p:sp>
        <p:nvSpPr>
          <p:cNvPr id="94" name="Google Shape;94;p13"/>
          <p:cNvSpPr txBox="1"/>
          <p:nvPr/>
        </p:nvSpPr>
        <p:spPr>
          <a:xfrm>
            <a:off x="28887825" y="5081354"/>
            <a:ext cx="12885941" cy="601748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i="0" u="sng" strike="noStrike" cap="none" dirty="0">
                <a:solidFill>
                  <a:schemeClr val="dk1"/>
                </a:solidFill>
                <a:latin typeface="Candara"/>
                <a:ea typeface="Candara"/>
                <a:cs typeface="Candara"/>
                <a:sym typeface="Candara"/>
              </a:rPr>
              <a:t>IV. </a:t>
            </a:r>
            <a:r>
              <a:rPr lang="en-US" sz="6000" b="1" u="sng" dirty="0">
                <a:solidFill>
                  <a:schemeClr val="dk1"/>
                </a:solidFill>
                <a:latin typeface="Candara"/>
                <a:ea typeface="Candara"/>
                <a:cs typeface="Candara"/>
                <a:sym typeface="Candara"/>
              </a:rPr>
              <a:t>Results</a:t>
            </a:r>
            <a:endParaRPr sz="6000" dirty="0"/>
          </a:p>
          <a:p>
            <a:pPr marL="0" marR="0" lvl="0" indent="457200" algn="just" rtl="0">
              <a:spcBef>
                <a:spcPts val="0"/>
              </a:spcBef>
              <a:spcAft>
                <a:spcPts val="0"/>
              </a:spcAft>
              <a:buNone/>
            </a:pPr>
            <a:r>
              <a:rPr lang="en-US" sz="2800" dirty="0">
                <a:solidFill>
                  <a:schemeClr val="dk1"/>
                </a:solidFill>
              </a:rPr>
              <a:t>The new process was able succeeded in getting the interior of the freezing chamber to just below the temperature. This in turn created a more transparent solid that was more difficult to crush. The former process used liquid nitrogen as a cooling bath and with a boiling point of -195 C, the interior walls of the cryostat were brought to well below the freezing point of ammonia, -77 C. This new method uses a heatsink to bring the temperature of the interior walls to -83 C, just below the freezing point of ammonia.  </a:t>
            </a:r>
          </a:p>
          <a:p>
            <a:pPr lvl="0" indent="457200" algn="just"/>
            <a:r>
              <a:rPr lang="en-US" sz="2800" dirty="0">
                <a:solidFill>
                  <a:schemeClr val="dk1"/>
                </a:solidFill>
              </a:rPr>
              <a:t>The density of a cryogenic solid like solid ammonia can be measured with 1% uncertainty by using a vacuum chamber with a 25 mL beaker with 0.1 mL uncertainty nested in a bath of liquid nitrogen and a scale with 0.1g uncertainty,. This device shown in Figure x, is still in the testing phase and is yet ready to work with ammonia. </a:t>
            </a:r>
          </a:p>
        </p:txBody>
      </p:sp>
      <p:sp>
        <p:nvSpPr>
          <p:cNvPr id="95" name="Google Shape;95;p13"/>
          <p:cNvSpPr txBox="1"/>
          <p:nvPr/>
        </p:nvSpPr>
        <p:spPr>
          <a:xfrm>
            <a:off x="29596548" y="25418883"/>
            <a:ext cx="12177218" cy="3047513"/>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u="sng" dirty="0">
                <a:solidFill>
                  <a:schemeClr val="dk1"/>
                </a:solidFill>
                <a:latin typeface="Candara"/>
                <a:ea typeface="Candara"/>
                <a:cs typeface="Candara"/>
                <a:sym typeface="Candara"/>
              </a:rPr>
              <a:t>V. Conclusions &amp; Future</a:t>
            </a:r>
            <a:endParaRPr sz="6000" b="1" u="sng" dirty="0">
              <a:solidFill>
                <a:schemeClr val="dk1"/>
              </a:solidFill>
              <a:latin typeface="Candara"/>
              <a:ea typeface="Candara"/>
              <a:cs typeface="Candara"/>
              <a:sym typeface="Candara"/>
            </a:endParaRPr>
          </a:p>
          <a:p>
            <a:pPr marL="0" marR="0" lvl="0" indent="457200" algn="l" rtl="0">
              <a:lnSpc>
                <a:spcPct val="115000"/>
              </a:lnSpc>
              <a:spcBef>
                <a:spcPts val="0"/>
              </a:spcBef>
              <a:spcAft>
                <a:spcPts val="0"/>
              </a:spcAft>
              <a:buNone/>
            </a:pPr>
            <a:r>
              <a:rPr lang="en-US" sz="2800" dirty="0">
                <a:solidFill>
                  <a:schemeClr val="dk1"/>
                </a:solidFill>
              </a:rPr>
              <a:t>Future work includes adding thermometry to the system so that the freezing chamber can be maintained at a certain temperature. Quantitative analysis of the density of the solid ammonia produced from both methods will be performed in the following weeks. </a:t>
            </a:r>
            <a:endParaRPr sz="4600" b="1" dirty="0">
              <a:solidFill>
                <a:srgbClr val="00B050"/>
              </a:solidFill>
              <a:latin typeface="Candara"/>
              <a:ea typeface="Candara"/>
              <a:cs typeface="Candara"/>
              <a:sym typeface="Candara"/>
            </a:endParaRPr>
          </a:p>
        </p:txBody>
      </p:sp>
      <p:sp>
        <p:nvSpPr>
          <p:cNvPr id="96" name="Google Shape;96;p13"/>
          <p:cNvSpPr txBox="1"/>
          <p:nvPr/>
        </p:nvSpPr>
        <p:spPr>
          <a:xfrm>
            <a:off x="29522389" y="28808257"/>
            <a:ext cx="11407236" cy="19014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4600" b="1" u="sng" dirty="0">
                <a:solidFill>
                  <a:schemeClr val="dk1"/>
                </a:solidFill>
                <a:latin typeface="Candara"/>
                <a:ea typeface="Candara"/>
                <a:cs typeface="Candara"/>
                <a:sym typeface="Candara"/>
              </a:rPr>
              <a:t>Acknowledgements</a:t>
            </a:r>
            <a:r>
              <a:rPr lang="en-US" sz="4600" b="1" dirty="0">
                <a:solidFill>
                  <a:schemeClr val="dk1"/>
                </a:solidFill>
                <a:latin typeface="Candara"/>
                <a:ea typeface="Candara"/>
                <a:cs typeface="Candara"/>
                <a:sym typeface="Candara"/>
              </a:rPr>
              <a:t>:</a:t>
            </a:r>
            <a:r>
              <a:rPr lang="en-US" sz="4600" dirty="0">
                <a:solidFill>
                  <a:schemeClr val="dk1"/>
                </a:solidFill>
                <a:latin typeface="Candara"/>
                <a:ea typeface="Candara"/>
                <a:cs typeface="Candara"/>
                <a:sym typeface="Candara"/>
              </a:rPr>
              <a:t> </a:t>
            </a:r>
            <a:endParaRPr dirty="0"/>
          </a:p>
          <a:p>
            <a:pPr marL="685800" marR="0" lvl="0" indent="-584200" algn="l" rtl="0">
              <a:spcBef>
                <a:spcPts val="0"/>
              </a:spcBef>
              <a:spcAft>
                <a:spcPts val="0"/>
              </a:spcAft>
              <a:buClr>
                <a:schemeClr val="dk1"/>
              </a:buClr>
              <a:buSzPts val="2400"/>
              <a:buFont typeface="Noto Sans Symbols"/>
              <a:buChar char="❖"/>
            </a:pPr>
            <a:r>
              <a:rPr lang="en-US" sz="2400" dirty="0"/>
              <a:t>I would like to thank Slifer lab and Long lab for providing the means and resources used throughout this project</a:t>
            </a:r>
            <a:endParaRPr sz="2400" dirty="0"/>
          </a:p>
          <a:p>
            <a:pPr marL="0" marR="0" lvl="0" indent="0" algn="l" rtl="0">
              <a:spcBef>
                <a:spcPts val="0"/>
              </a:spcBef>
              <a:spcAft>
                <a:spcPts val="0"/>
              </a:spcAft>
              <a:buNone/>
            </a:pPr>
            <a:endParaRPr sz="2400" dirty="0">
              <a:solidFill>
                <a:schemeClr val="dk1"/>
              </a:solidFill>
            </a:endParaRPr>
          </a:p>
        </p:txBody>
      </p:sp>
      <p:sp>
        <p:nvSpPr>
          <p:cNvPr id="97" name="Google Shape;97;p13"/>
          <p:cNvSpPr txBox="1"/>
          <p:nvPr/>
        </p:nvSpPr>
        <p:spPr>
          <a:xfrm>
            <a:off x="482077" y="4982795"/>
            <a:ext cx="14201288" cy="358996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u="sng" dirty="0">
                <a:solidFill>
                  <a:schemeClr val="dk1"/>
                </a:solidFill>
                <a:latin typeface="Candara"/>
                <a:ea typeface="Candara"/>
                <a:cs typeface="Candara"/>
                <a:sym typeface="Candara"/>
              </a:rPr>
              <a:t>I. Introduction</a:t>
            </a:r>
            <a:endParaRPr sz="6000" b="1" u="sng" dirty="0">
              <a:solidFill>
                <a:schemeClr val="dk1"/>
              </a:solidFill>
              <a:latin typeface="Candara"/>
              <a:ea typeface="Candara"/>
              <a:cs typeface="Candara"/>
              <a:sym typeface="Candara"/>
            </a:endParaRPr>
          </a:p>
          <a:p>
            <a:pPr marL="0" lvl="0" indent="457200" algn="l" rtl="0">
              <a:spcBef>
                <a:spcPts val="0"/>
              </a:spcBef>
              <a:spcAft>
                <a:spcPts val="0"/>
              </a:spcAft>
              <a:buClr>
                <a:schemeClr val="dk1"/>
              </a:buClr>
              <a:buSzPts val="1100"/>
              <a:buFont typeface="Arial"/>
              <a:buNone/>
            </a:pPr>
            <a:r>
              <a:rPr lang="en-US" sz="2800" dirty="0">
                <a:solidFill>
                  <a:schemeClr val="dk1"/>
                </a:solidFill>
              </a:rPr>
              <a:t>Polarized targets are produced at Slifer Lab as part of the UNH NPG research program. The goal is to produce polarized targets with a </a:t>
            </a:r>
            <a:r>
              <a:rPr lang="en-US" sz="2800" dirty="0">
                <a:solidFill>
                  <a:srgbClr val="212121"/>
                </a:solidFill>
                <a:highlight>
                  <a:srgbClr val="FFFFFF"/>
                </a:highlight>
              </a:rPr>
              <a:t>Dynamic Nuclear Polarizer (DNP) that is used in the spin-dependent physics program at Jefferson Lab. </a:t>
            </a:r>
            <a:r>
              <a:rPr lang="en-US" sz="2800" dirty="0">
                <a:solidFill>
                  <a:schemeClr val="dk1"/>
                </a:solidFill>
              </a:rPr>
              <a:t>Ammonia that has free radicals by irradiation and is polarized by Dynamic Nuclear Polarization is a common polarized target. A method for slowly cooling the ammonia in the cryostat was</a:t>
            </a:r>
            <a:endParaRPr sz="2800" dirty="0">
              <a:solidFill>
                <a:schemeClr val="dk1"/>
              </a:solidFill>
            </a:endParaRPr>
          </a:p>
        </p:txBody>
      </p:sp>
      <p:sp>
        <p:nvSpPr>
          <p:cNvPr id="98" name="Google Shape;98;p13"/>
          <p:cNvSpPr txBox="1"/>
          <p:nvPr/>
        </p:nvSpPr>
        <p:spPr>
          <a:xfrm>
            <a:off x="488250" y="21676795"/>
            <a:ext cx="8017710" cy="7526856"/>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6000" b="1" u="sng" dirty="0">
                <a:solidFill>
                  <a:schemeClr val="dk1"/>
                </a:solidFill>
                <a:latin typeface="Candara"/>
                <a:ea typeface="Candara"/>
                <a:cs typeface="Candara"/>
                <a:sym typeface="Candara"/>
              </a:rPr>
              <a:t>II. Design</a:t>
            </a:r>
            <a:endParaRPr sz="6000" dirty="0">
              <a:solidFill>
                <a:schemeClr val="dk1"/>
              </a:solidFill>
              <a:latin typeface="Candara"/>
              <a:ea typeface="Candara"/>
              <a:cs typeface="Candara"/>
              <a:sym typeface="Candara"/>
            </a:endParaRPr>
          </a:p>
          <a:p>
            <a:pPr marL="0" marR="0" lvl="0" indent="457200" algn="l" rtl="0">
              <a:spcBef>
                <a:spcPts val="0"/>
              </a:spcBef>
              <a:spcAft>
                <a:spcPts val="0"/>
              </a:spcAft>
              <a:buNone/>
            </a:pPr>
            <a:r>
              <a:rPr lang="en-US" sz="2800" dirty="0">
                <a:solidFill>
                  <a:schemeClr val="dk1"/>
                </a:solidFill>
              </a:rPr>
              <a:t>The cold finger system is submerged in a bath of liquid nitrogen and acts as a heatsink to cool down the interior walls of the freezing chamber to 195 K which is the freezing point of ammonia. The level of liquid nitrogen in which the cold finger sits is to be maintained such that the entire copper rod is fully submerged at all times. A dewar with a level probe is used to ensure that the level of liquid nitrogen remains constant by periodically adding liquid nitrogen to the dewar.</a:t>
            </a:r>
          </a:p>
          <a:p>
            <a:pPr marL="0" marR="0" lvl="0" indent="457200" algn="l" rtl="0">
              <a:spcBef>
                <a:spcPts val="0"/>
              </a:spcBef>
              <a:spcAft>
                <a:spcPts val="0"/>
              </a:spcAft>
              <a:buNone/>
            </a:pPr>
            <a:r>
              <a:rPr lang="en-US" sz="2800" dirty="0">
                <a:solidFill>
                  <a:schemeClr val="dk1"/>
                </a:solidFill>
              </a:rPr>
              <a:t>The density of  the material can be measured using Archimedes principal where the fluid used to measure the displaced volume is liquid nitrogen. In order to make accurate measurements on the volume of liquid nitrogen in </a:t>
            </a:r>
            <a:endParaRPr sz="2800" dirty="0">
              <a:solidFill>
                <a:schemeClr val="dk1"/>
              </a:solidFill>
            </a:endParaRPr>
          </a:p>
        </p:txBody>
      </p:sp>
      <p:sp>
        <p:nvSpPr>
          <p:cNvPr id="99" name="Google Shape;99;p13"/>
          <p:cNvSpPr txBox="1"/>
          <p:nvPr/>
        </p:nvSpPr>
        <p:spPr>
          <a:xfrm>
            <a:off x="15219469" y="4875989"/>
            <a:ext cx="12162198" cy="5772139"/>
          </a:xfrm>
          <a:prstGeom prst="rect">
            <a:avLst/>
          </a:prstGeom>
          <a:noFill/>
          <a:ln>
            <a:noFill/>
          </a:ln>
        </p:spPr>
        <p:txBody>
          <a:bodyPr spcFirstLastPara="1" wrap="square" lIns="91425" tIns="45700" rIns="91425" bIns="45700" anchor="t" anchorCtr="0">
            <a:noAutofit/>
          </a:bodyPr>
          <a:lstStyle/>
          <a:p>
            <a:pPr marL="0" marR="0" lvl="0" indent="0" algn="just" rtl="0">
              <a:spcBef>
                <a:spcPts val="0"/>
              </a:spcBef>
              <a:spcAft>
                <a:spcPts val="0"/>
              </a:spcAft>
              <a:buNone/>
            </a:pPr>
            <a:r>
              <a:rPr lang="en-US" sz="6000" b="1" u="sng" dirty="0">
                <a:solidFill>
                  <a:schemeClr val="dk1"/>
                </a:solidFill>
                <a:latin typeface="Candara"/>
                <a:ea typeface="Candara"/>
                <a:cs typeface="Candara"/>
                <a:sym typeface="Candara"/>
              </a:rPr>
              <a:t>III. Process</a:t>
            </a:r>
            <a:endParaRPr sz="6000" b="1" u="sng" dirty="0">
              <a:solidFill>
                <a:schemeClr val="dk1"/>
              </a:solidFill>
              <a:latin typeface="Candara"/>
              <a:ea typeface="Candara"/>
              <a:cs typeface="Candara"/>
              <a:sym typeface="Candara"/>
            </a:endParaRPr>
          </a:p>
          <a:p>
            <a:pPr marL="0" marR="0" lvl="0" indent="457200" algn="just" rtl="0">
              <a:spcBef>
                <a:spcPts val="0"/>
              </a:spcBef>
              <a:spcAft>
                <a:spcPts val="0"/>
              </a:spcAft>
              <a:buNone/>
            </a:pPr>
            <a:r>
              <a:rPr lang="en-US" sz="2800" dirty="0">
                <a:solidFill>
                  <a:schemeClr val="dk1"/>
                </a:solidFill>
              </a:rPr>
              <a:t>As gaseous ammonia flows into the freezing chamber, it deposits heat into the walls and begins to liquify. A pool of liquid ammonia forms on the bottom of the freezing chamber first and then a solid slowly begins to grow from that. To ensure that the cold finger is working properly, the entire copper rod must remain under liquid nitrogen. This allows the cold finger to remain at a constant temperature and to optimize performance. After the solidification process has finished, typically several hours for half the freezing chamber to be filled, the material is harvested from the freezing chamber and crushed and sorted into ~2mm beads. These are then stored in 30 mL Nalgene bottles and stored in liquid nitrogen until they get irradiated and polarized. </a:t>
            </a:r>
            <a:endParaRPr sz="2800" dirty="0">
              <a:solidFill>
                <a:schemeClr val="dk1"/>
              </a:solidFill>
            </a:endParaRPr>
          </a:p>
        </p:txBody>
      </p:sp>
      <p:sp>
        <p:nvSpPr>
          <p:cNvPr id="100" name="Google Shape;100;p13"/>
          <p:cNvSpPr/>
          <p:nvPr/>
        </p:nvSpPr>
        <p:spPr>
          <a:xfrm>
            <a:off x="-2" y="32004416"/>
            <a:ext cx="43891200" cy="926100"/>
          </a:xfrm>
          <a:prstGeom prst="rect">
            <a:avLst/>
          </a:prstGeom>
          <a:solidFill>
            <a:srgbClr val="8B0E0B"/>
          </a:solidFill>
          <a:ln w="12700" cap="flat" cmpd="sng">
            <a:solidFill>
              <a:srgbClr val="8B0E0B"/>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spcBef>
                <a:spcPts val="0"/>
              </a:spcBef>
              <a:spcAft>
                <a:spcPts val="0"/>
              </a:spcAft>
              <a:buNone/>
            </a:pPr>
            <a:endParaRPr sz="26129">
              <a:solidFill>
                <a:srgbClr val="C00000"/>
              </a:solidFill>
              <a:latin typeface="Calibri"/>
              <a:ea typeface="Calibri"/>
              <a:cs typeface="Calibri"/>
              <a:sym typeface="Calibri"/>
            </a:endParaRPr>
          </a:p>
        </p:txBody>
      </p:sp>
      <p:sp>
        <p:nvSpPr>
          <p:cNvPr id="101" name="Google Shape;101;p13"/>
          <p:cNvSpPr txBox="1"/>
          <p:nvPr/>
        </p:nvSpPr>
        <p:spPr>
          <a:xfrm>
            <a:off x="16893102" y="1506480"/>
            <a:ext cx="12082200" cy="24315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3800" dirty="0">
                <a:solidFill>
                  <a:schemeClr val="lt1"/>
                </a:solidFill>
                <a:latin typeface="Century Gothic"/>
                <a:ea typeface="Century Gothic"/>
                <a:cs typeface="Century Gothic"/>
                <a:sym typeface="Century Gothic"/>
              </a:rPr>
              <a:t>Lucas </a:t>
            </a:r>
            <a:r>
              <a:rPr lang="en-US" sz="3800" dirty="0" err="1">
                <a:solidFill>
                  <a:schemeClr val="lt1"/>
                </a:solidFill>
                <a:latin typeface="Century Gothic"/>
                <a:ea typeface="Century Gothic"/>
                <a:cs typeface="Century Gothic"/>
                <a:sym typeface="Century Gothic"/>
              </a:rPr>
              <a:t>Jameson|Advisor</a:t>
            </a:r>
            <a:r>
              <a:rPr lang="en-US" sz="3800" dirty="0">
                <a:solidFill>
                  <a:schemeClr val="lt1"/>
                </a:solidFill>
                <a:latin typeface="Century Gothic"/>
                <a:ea typeface="Century Gothic"/>
                <a:cs typeface="Century Gothic"/>
                <a:sym typeface="Century Gothic"/>
              </a:rPr>
              <a:t>: Karl Slifer</a:t>
            </a:r>
            <a:endParaRPr sz="3800" dirty="0">
              <a:solidFill>
                <a:schemeClr val="lt1"/>
              </a:solidFill>
              <a:latin typeface="Century Gothic"/>
              <a:ea typeface="Century Gothic"/>
              <a:cs typeface="Century Gothic"/>
              <a:sym typeface="Century Gothic"/>
            </a:endParaRPr>
          </a:p>
          <a:p>
            <a:pPr marL="0" marR="0" lvl="0" indent="0" algn="ctr" rtl="0">
              <a:spcBef>
                <a:spcPts val="0"/>
              </a:spcBef>
              <a:spcAft>
                <a:spcPts val="0"/>
              </a:spcAft>
              <a:buNone/>
            </a:pPr>
            <a:r>
              <a:rPr lang="en-US" sz="3800" b="1" dirty="0">
                <a:solidFill>
                  <a:schemeClr val="lt1"/>
                </a:solidFill>
                <a:latin typeface="Century Gothic"/>
                <a:ea typeface="Century Gothic"/>
                <a:cs typeface="Century Gothic"/>
                <a:sym typeface="Century Gothic"/>
              </a:rPr>
              <a:t>University of New Hampshire</a:t>
            </a:r>
            <a:endParaRPr dirty="0"/>
          </a:p>
          <a:p>
            <a:pPr marL="0" marR="0" lvl="0" indent="0" algn="ctr" rtl="0">
              <a:spcBef>
                <a:spcPts val="0"/>
              </a:spcBef>
              <a:spcAft>
                <a:spcPts val="0"/>
              </a:spcAft>
              <a:buNone/>
            </a:pPr>
            <a:r>
              <a:rPr lang="en-US" sz="3800" dirty="0">
                <a:solidFill>
                  <a:schemeClr val="lt1"/>
                </a:solidFill>
                <a:latin typeface="Century Gothic"/>
                <a:ea typeface="Century Gothic"/>
                <a:cs typeface="Century Gothic"/>
                <a:sym typeface="Century Gothic"/>
              </a:rPr>
              <a:t>Department of Physics</a:t>
            </a:r>
            <a:br>
              <a:rPr lang="en-US" sz="3800" b="1" dirty="0">
                <a:solidFill>
                  <a:schemeClr val="lt1"/>
                </a:solidFill>
                <a:latin typeface="Century Gothic"/>
                <a:ea typeface="Century Gothic"/>
                <a:cs typeface="Century Gothic"/>
                <a:sym typeface="Century Gothic"/>
              </a:rPr>
            </a:br>
            <a:r>
              <a:rPr lang="en-US" sz="3800" dirty="0">
                <a:solidFill>
                  <a:schemeClr val="lt1"/>
                </a:solidFill>
                <a:latin typeface="Century Gothic"/>
                <a:ea typeface="Century Gothic"/>
                <a:cs typeface="Century Gothic"/>
                <a:sym typeface="Century Gothic"/>
              </a:rPr>
              <a:t>UNH Nuclear Physics Group</a:t>
            </a:r>
            <a:endParaRPr sz="3800" dirty="0">
              <a:solidFill>
                <a:schemeClr val="dk1"/>
              </a:solidFill>
              <a:latin typeface="Calibri"/>
              <a:ea typeface="Calibri"/>
              <a:cs typeface="Calibri"/>
              <a:sym typeface="Calibri"/>
            </a:endParaRPr>
          </a:p>
        </p:txBody>
      </p:sp>
      <p:sp>
        <p:nvSpPr>
          <p:cNvPr id="102" name="Google Shape;102;p13"/>
          <p:cNvSpPr txBox="1"/>
          <p:nvPr/>
        </p:nvSpPr>
        <p:spPr>
          <a:xfrm>
            <a:off x="38796687" y="10730104"/>
            <a:ext cx="4265876" cy="5447645"/>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3600" i="1">
              <a:solidFill>
                <a:schemeClr val="dk1"/>
              </a:solidFill>
              <a:latin typeface="Calibri"/>
              <a:ea typeface="Calibri"/>
              <a:cs typeface="Calibri"/>
              <a:sym typeface="Calibri"/>
            </a:endParaRPr>
          </a:p>
          <a:p>
            <a:pPr marL="0" marR="0" lvl="0" indent="0" algn="l" rtl="0">
              <a:spcBef>
                <a:spcPts val="0"/>
              </a:spcBef>
              <a:spcAft>
                <a:spcPts val="0"/>
              </a:spcAft>
              <a:buNone/>
            </a:pPr>
            <a:endParaRPr sz="3600" i="1">
              <a:solidFill>
                <a:schemeClr val="dk1"/>
              </a:solidFill>
              <a:latin typeface="Calibri"/>
              <a:ea typeface="Calibri"/>
              <a:cs typeface="Calibri"/>
              <a:sym typeface="Calibri"/>
            </a:endParaRPr>
          </a:p>
          <a:p>
            <a:pPr marL="0" marR="0" lvl="0" indent="0" algn="l" rtl="0">
              <a:spcBef>
                <a:spcPts val="0"/>
              </a:spcBef>
              <a:spcAft>
                <a:spcPts val="0"/>
              </a:spcAft>
              <a:buNone/>
            </a:pPr>
            <a:endParaRPr sz="3600" i="1">
              <a:solidFill>
                <a:schemeClr val="dk1"/>
              </a:solidFill>
              <a:latin typeface="Calibri"/>
              <a:ea typeface="Calibri"/>
              <a:cs typeface="Calibri"/>
              <a:sym typeface="Calibri"/>
            </a:endParaRPr>
          </a:p>
        </p:txBody>
      </p:sp>
      <p:sp>
        <p:nvSpPr>
          <p:cNvPr id="105" name="Google Shape;105;p13"/>
          <p:cNvSpPr txBox="1"/>
          <p:nvPr/>
        </p:nvSpPr>
        <p:spPr>
          <a:xfrm>
            <a:off x="10368307" y="18355914"/>
            <a:ext cx="2964402" cy="2448009"/>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1. - The large stainless steel cylinder is where the ammonia is solidified..</a:t>
            </a:r>
            <a:endParaRPr sz="2400" dirty="0"/>
          </a:p>
        </p:txBody>
      </p:sp>
      <p:sp>
        <p:nvSpPr>
          <p:cNvPr id="106" name="Google Shape;106;p13"/>
          <p:cNvSpPr txBox="1"/>
          <p:nvPr/>
        </p:nvSpPr>
        <p:spPr>
          <a:xfrm>
            <a:off x="29596548" y="19594243"/>
            <a:ext cx="10837075" cy="12409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4. – The bottom out temperature of the interior of the freezing chamber. This is just below the freezing point of ammonia. </a:t>
            </a:r>
            <a:endParaRPr sz="2400" dirty="0"/>
          </a:p>
        </p:txBody>
      </p:sp>
      <p:pic>
        <p:nvPicPr>
          <p:cNvPr id="19" name="Picture 18">
            <a:extLst>
              <a:ext uri="{FF2B5EF4-FFF2-40B4-BE49-F238E27FC236}">
                <a16:creationId xmlns:a16="http://schemas.microsoft.com/office/drawing/2014/main" id="{3461BEAC-FB08-0048-A57D-C30D040D6EA7}"/>
              </a:ext>
            </a:extLst>
          </p:cNvPr>
          <p:cNvPicPr>
            <a:picLocks noChangeAspect="1"/>
          </p:cNvPicPr>
          <p:nvPr/>
        </p:nvPicPr>
        <p:blipFill>
          <a:blip r:embed="rId4"/>
          <a:stretch>
            <a:fillRect/>
          </a:stretch>
        </p:blipFill>
        <p:spPr>
          <a:xfrm>
            <a:off x="366303" y="10274302"/>
            <a:ext cx="9908295" cy="9779056"/>
          </a:xfrm>
          <a:prstGeom prst="rect">
            <a:avLst/>
          </a:prstGeom>
        </p:spPr>
      </p:pic>
      <p:pic>
        <p:nvPicPr>
          <p:cNvPr id="23" name="Picture 22">
            <a:extLst>
              <a:ext uri="{FF2B5EF4-FFF2-40B4-BE49-F238E27FC236}">
                <a16:creationId xmlns:a16="http://schemas.microsoft.com/office/drawing/2014/main" id="{B4D6F00E-BC3F-4C48-8CD5-6A7D2117FC60}"/>
              </a:ext>
            </a:extLst>
          </p:cNvPr>
          <p:cNvPicPr>
            <a:picLocks noChangeAspect="1"/>
          </p:cNvPicPr>
          <p:nvPr/>
        </p:nvPicPr>
        <p:blipFill>
          <a:blip r:embed="rId5"/>
          <a:stretch>
            <a:fillRect/>
          </a:stretch>
        </p:blipFill>
        <p:spPr>
          <a:xfrm>
            <a:off x="28275667" y="11415424"/>
            <a:ext cx="13855995" cy="8313597"/>
          </a:xfrm>
          <a:prstGeom prst="rect">
            <a:avLst/>
          </a:prstGeom>
        </p:spPr>
      </p:pic>
      <p:sp>
        <p:nvSpPr>
          <p:cNvPr id="46" name="Google Shape;106;p13">
            <a:extLst>
              <a:ext uri="{FF2B5EF4-FFF2-40B4-BE49-F238E27FC236}">
                <a16:creationId xmlns:a16="http://schemas.microsoft.com/office/drawing/2014/main" id="{BDEF1315-3491-C94C-8DDA-4A84B1BBC0FB}"/>
              </a:ext>
            </a:extLst>
          </p:cNvPr>
          <p:cNvSpPr txBox="1"/>
          <p:nvPr/>
        </p:nvSpPr>
        <p:spPr>
          <a:xfrm>
            <a:off x="366303" y="20001570"/>
            <a:ext cx="7942569" cy="931965"/>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2. – Flow of ammonia through the gas panel into the freezing chamber.</a:t>
            </a:r>
            <a:endParaRPr sz="2400" dirty="0"/>
          </a:p>
        </p:txBody>
      </p:sp>
      <p:sp>
        <p:nvSpPr>
          <p:cNvPr id="47" name="Google Shape;106;p13">
            <a:extLst>
              <a:ext uri="{FF2B5EF4-FFF2-40B4-BE49-F238E27FC236}">
                <a16:creationId xmlns:a16="http://schemas.microsoft.com/office/drawing/2014/main" id="{009D7802-5B48-F74D-B8E1-60FC6E2C7D69}"/>
              </a:ext>
            </a:extLst>
          </p:cNvPr>
          <p:cNvSpPr txBox="1"/>
          <p:nvPr/>
        </p:nvSpPr>
        <p:spPr>
          <a:xfrm>
            <a:off x="8731324" y="29914696"/>
            <a:ext cx="5952041" cy="1370373"/>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3. – The level of liquid nitrogen is maintained at 7 cm from the bottom and the cold finger acts as a heatsink.</a:t>
            </a:r>
            <a:endParaRPr sz="2400" dirty="0"/>
          </a:p>
        </p:txBody>
      </p:sp>
      <p:graphicFrame>
        <p:nvGraphicFramePr>
          <p:cNvPr id="24" name="Table 23">
            <a:extLst>
              <a:ext uri="{FF2B5EF4-FFF2-40B4-BE49-F238E27FC236}">
                <a16:creationId xmlns:a16="http://schemas.microsoft.com/office/drawing/2014/main" id="{C2AFCC65-947B-004D-B633-BF98AA50A614}"/>
              </a:ext>
            </a:extLst>
          </p:cNvPr>
          <p:cNvGraphicFramePr>
            <a:graphicFrameLocks noGrp="1"/>
          </p:cNvGraphicFramePr>
          <p:nvPr>
            <p:extLst>
              <p:ext uri="{D42A27DB-BD31-4B8C-83A1-F6EECF244321}">
                <p14:modId xmlns:p14="http://schemas.microsoft.com/office/powerpoint/2010/main" val="1126332743"/>
              </p:ext>
            </p:extLst>
          </p:nvPr>
        </p:nvGraphicFramePr>
        <p:xfrm>
          <a:off x="30144182" y="20976579"/>
          <a:ext cx="9334924" cy="2743200"/>
        </p:xfrm>
        <a:graphic>
          <a:graphicData uri="http://schemas.openxmlformats.org/drawingml/2006/table">
            <a:tbl>
              <a:tblPr>
                <a:tableStyleId>{5C22544A-7EE6-4342-B048-85BDC9FD1C3A}</a:tableStyleId>
              </a:tblPr>
              <a:tblGrid>
                <a:gridCol w="3073197">
                  <a:extLst>
                    <a:ext uri="{9D8B030D-6E8A-4147-A177-3AD203B41FA5}">
                      <a16:colId xmlns:a16="http://schemas.microsoft.com/office/drawing/2014/main" val="1793868509"/>
                    </a:ext>
                  </a:extLst>
                </a:gridCol>
                <a:gridCol w="6261727">
                  <a:extLst>
                    <a:ext uri="{9D8B030D-6E8A-4147-A177-3AD203B41FA5}">
                      <a16:colId xmlns:a16="http://schemas.microsoft.com/office/drawing/2014/main" val="1912126660"/>
                    </a:ext>
                  </a:extLst>
                </a:gridCol>
              </a:tblGrid>
              <a:tr h="1099508">
                <a:tc>
                  <a:txBody>
                    <a:bodyPr/>
                    <a:lstStyle/>
                    <a:p>
                      <a:r>
                        <a:rPr lang="en-US" sz="2800" dirty="0"/>
                        <a:t>Liquid Nitrogen Freezing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457200" indent="-457200">
                        <a:buFont typeface="Arial" panose="020B0604020202020204" pitchFamily="34" charset="0"/>
                        <a:buChar char="•"/>
                      </a:pPr>
                      <a:r>
                        <a:rPr lang="en-US" sz="2800" dirty="0"/>
                        <a:t>White and powdery</a:t>
                      </a:r>
                    </a:p>
                    <a:p>
                      <a:pPr marL="457200" indent="-457200">
                        <a:buFont typeface="Arial" panose="020B0604020202020204" pitchFamily="34" charset="0"/>
                        <a:buChar char="•"/>
                      </a:pPr>
                      <a:r>
                        <a:rPr lang="en-US" sz="2800" dirty="0"/>
                        <a:t>Brittle amorphous solid</a:t>
                      </a:r>
                    </a:p>
                    <a:p>
                      <a:pPr marL="457200" indent="-457200">
                        <a:buFont typeface="Arial" panose="020B0604020202020204" pitchFamily="34" charset="0"/>
                        <a:buChar char="•"/>
                      </a:pPr>
                      <a:r>
                        <a:rPr lang="en-US" sz="2800" dirty="0"/>
                        <a:t>Cloudy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59573567"/>
                  </a:ext>
                </a:extLst>
              </a:tr>
              <a:tr h="1099508">
                <a:tc>
                  <a:txBody>
                    <a:bodyPr/>
                    <a:lstStyle/>
                    <a:p>
                      <a:r>
                        <a:rPr lang="en-US" sz="2800" dirty="0"/>
                        <a:t>Cold Finger Freezing Process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457200" indent="-457200">
                        <a:buFont typeface="Arial" panose="020B0604020202020204" pitchFamily="34" charset="0"/>
                        <a:buChar char="•"/>
                      </a:pPr>
                      <a:r>
                        <a:rPr lang="en-US" sz="2800" dirty="0"/>
                        <a:t>Clear and transparent</a:t>
                      </a:r>
                    </a:p>
                    <a:p>
                      <a:pPr marL="457200" indent="-457200">
                        <a:buFont typeface="Arial" panose="020B0604020202020204" pitchFamily="34" charset="0"/>
                        <a:buChar char="•"/>
                      </a:pPr>
                      <a:r>
                        <a:rPr lang="en-US" sz="2800" dirty="0"/>
                        <a:t>Durable crystalline solid</a:t>
                      </a:r>
                    </a:p>
                    <a:p>
                      <a:pPr marL="457200" indent="-457200">
                        <a:buFont typeface="Arial" panose="020B0604020202020204" pitchFamily="34" charset="0"/>
                        <a:buChar char="•"/>
                      </a:pPr>
                      <a:r>
                        <a:rPr lang="en-US" sz="2800" dirty="0"/>
                        <a:t>Glassy</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43224451"/>
                  </a:ext>
                </a:extLst>
              </a:tr>
            </a:tbl>
          </a:graphicData>
        </a:graphic>
      </p:graphicFrame>
      <p:sp>
        <p:nvSpPr>
          <p:cNvPr id="49" name="Google Shape;106;p13">
            <a:extLst>
              <a:ext uri="{FF2B5EF4-FFF2-40B4-BE49-F238E27FC236}">
                <a16:creationId xmlns:a16="http://schemas.microsoft.com/office/drawing/2014/main" id="{99A03126-A440-A444-AFCD-F337C5A4DBF3}"/>
              </a:ext>
            </a:extLst>
          </p:cNvPr>
          <p:cNvSpPr txBox="1"/>
          <p:nvPr/>
        </p:nvSpPr>
        <p:spPr>
          <a:xfrm>
            <a:off x="29522389" y="23806189"/>
            <a:ext cx="10837075" cy="1240947"/>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Table 1. – Overview of the properties of the material frozen using the two methods. First the method of liquid nitrogen cooling bath, second, the copper cold finger heat sink method. </a:t>
            </a:r>
            <a:endParaRPr sz="2400" dirty="0"/>
          </a:p>
        </p:txBody>
      </p:sp>
      <p:pic>
        <p:nvPicPr>
          <p:cNvPr id="26" name="Picture 25">
            <a:extLst>
              <a:ext uri="{FF2B5EF4-FFF2-40B4-BE49-F238E27FC236}">
                <a16:creationId xmlns:a16="http://schemas.microsoft.com/office/drawing/2014/main" id="{F785D992-D307-1C42-9D29-31A3D2739EE6}"/>
              </a:ext>
            </a:extLst>
          </p:cNvPr>
          <p:cNvPicPr>
            <a:picLocks noChangeAspect="1"/>
          </p:cNvPicPr>
          <p:nvPr/>
        </p:nvPicPr>
        <p:blipFill>
          <a:blip r:embed="rId6"/>
          <a:stretch>
            <a:fillRect/>
          </a:stretch>
        </p:blipFill>
        <p:spPr>
          <a:xfrm>
            <a:off x="21006100" y="11969088"/>
            <a:ext cx="6877547" cy="7361881"/>
          </a:xfrm>
          <a:prstGeom prst="rect">
            <a:avLst/>
          </a:prstGeom>
        </p:spPr>
      </p:pic>
      <p:pic>
        <p:nvPicPr>
          <p:cNvPr id="28" name="Picture 27">
            <a:extLst>
              <a:ext uri="{FF2B5EF4-FFF2-40B4-BE49-F238E27FC236}">
                <a16:creationId xmlns:a16="http://schemas.microsoft.com/office/drawing/2014/main" id="{2F214669-9DF5-2E4A-94C8-7C679DC8946A}"/>
              </a:ext>
            </a:extLst>
          </p:cNvPr>
          <p:cNvPicPr>
            <a:picLocks noChangeAspect="1"/>
          </p:cNvPicPr>
          <p:nvPr/>
        </p:nvPicPr>
        <p:blipFill>
          <a:blip r:embed="rId7"/>
          <a:stretch>
            <a:fillRect/>
          </a:stretch>
        </p:blipFill>
        <p:spPr>
          <a:xfrm>
            <a:off x="13724729" y="11969088"/>
            <a:ext cx="6889351" cy="7388866"/>
          </a:xfrm>
          <a:prstGeom prst="rect">
            <a:avLst/>
          </a:prstGeom>
        </p:spPr>
      </p:pic>
      <p:sp>
        <p:nvSpPr>
          <p:cNvPr id="56" name="Google Shape;106;p13">
            <a:extLst>
              <a:ext uri="{FF2B5EF4-FFF2-40B4-BE49-F238E27FC236}">
                <a16:creationId xmlns:a16="http://schemas.microsoft.com/office/drawing/2014/main" id="{E7F1DCF9-B450-D849-8E7F-05BBFDC18345}"/>
              </a:ext>
            </a:extLst>
          </p:cNvPr>
          <p:cNvSpPr txBox="1"/>
          <p:nvPr/>
        </p:nvSpPr>
        <p:spPr>
          <a:xfrm>
            <a:off x="14683365" y="19497349"/>
            <a:ext cx="14056733" cy="1300436"/>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4. – Bottom: The solid ammonia produced using the cold finger method.</a:t>
            </a:r>
          </a:p>
          <a:p>
            <a:pPr marL="0" lvl="0" indent="0" algn="l" rtl="0">
              <a:spcBef>
                <a:spcPts val="0"/>
              </a:spcBef>
              <a:spcAft>
                <a:spcPts val="0"/>
              </a:spcAft>
              <a:buNone/>
            </a:pPr>
            <a:r>
              <a:rPr lang="en-US" sz="2400" dirty="0"/>
              <a:t>The material is a white, powdery material. Top: Solid ammonia made using the liquid nitrogen cold bath. The material is clear and  much more difficult to break. </a:t>
            </a:r>
            <a:endParaRPr sz="2400" dirty="0"/>
          </a:p>
        </p:txBody>
      </p:sp>
      <p:sp>
        <p:nvSpPr>
          <p:cNvPr id="2" name="Rectangle 1">
            <a:extLst>
              <a:ext uri="{FF2B5EF4-FFF2-40B4-BE49-F238E27FC236}">
                <a16:creationId xmlns:a16="http://schemas.microsoft.com/office/drawing/2014/main" id="{07C46754-1E16-BF4F-BCF2-A17D381C4D5F}"/>
              </a:ext>
            </a:extLst>
          </p:cNvPr>
          <p:cNvSpPr/>
          <p:nvPr/>
        </p:nvSpPr>
        <p:spPr>
          <a:xfrm>
            <a:off x="34007349" y="19106667"/>
            <a:ext cx="2314575" cy="42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10E00C3-8437-3D4C-8B4D-79DB2CC613A5}"/>
              </a:ext>
            </a:extLst>
          </p:cNvPr>
          <p:cNvSpPr/>
          <p:nvPr/>
        </p:nvSpPr>
        <p:spPr>
          <a:xfrm>
            <a:off x="28740098" y="14415495"/>
            <a:ext cx="465492" cy="226884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39A321E-43C3-CF46-BF83-6EB6A7F3E79F}"/>
              </a:ext>
            </a:extLst>
          </p:cNvPr>
          <p:cNvSpPr txBox="1"/>
          <p:nvPr/>
        </p:nvSpPr>
        <p:spPr>
          <a:xfrm>
            <a:off x="34312125" y="19102377"/>
            <a:ext cx="2009799" cy="523220"/>
          </a:xfrm>
          <a:prstGeom prst="rect">
            <a:avLst/>
          </a:prstGeom>
          <a:noFill/>
        </p:spPr>
        <p:txBody>
          <a:bodyPr wrap="square" rtlCol="0">
            <a:spAutoFit/>
          </a:bodyPr>
          <a:lstStyle/>
          <a:p>
            <a:r>
              <a:rPr lang="en-US" sz="2800" b="1" dirty="0"/>
              <a:t>Time (</a:t>
            </a:r>
            <a:r>
              <a:rPr lang="en-US" sz="2800" b="1" dirty="0" err="1"/>
              <a:t>hrs</a:t>
            </a:r>
            <a:r>
              <a:rPr lang="en-US" sz="2400" b="1" dirty="0"/>
              <a:t>)</a:t>
            </a:r>
          </a:p>
        </p:txBody>
      </p:sp>
      <p:sp>
        <p:nvSpPr>
          <p:cNvPr id="33" name="TextBox 32">
            <a:extLst>
              <a:ext uri="{FF2B5EF4-FFF2-40B4-BE49-F238E27FC236}">
                <a16:creationId xmlns:a16="http://schemas.microsoft.com/office/drawing/2014/main" id="{C9D4BBCD-6F2F-1940-9CBF-9A5D22EA448F}"/>
              </a:ext>
            </a:extLst>
          </p:cNvPr>
          <p:cNvSpPr txBox="1"/>
          <p:nvPr/>
        </p:nvSpPr>
        <p:spPr>
          <a:xfrm rot="16200000">
            <a:off x="27395689" y="15336043"/>
            <a:ext cx="3005676" cy="523220"/>
          </a:xfrm>
          <a:prstGeom prst="rect">
            <a:avLst/>
          </a:prstGeom>
          <a:noFill/>
        </p:spPr>
        <p:txBody>
          <a:bodyPr wrap="square" rtlCol="0">
            <a:spAutoFit/>
          </a:bodyPr>
          <a:lstStyle/>
          <a:p>
            <a:r>
              <a:rPr lang="en-US" sz="2800" b="1" dirty="0"/>
              <a:t>Temperature (C</a:t>
            </a:r>
            <a:r>
              <a:rPr lang="en-US" sz="2400" b="1" dirty="0"/>
              <a:t>)</a:t>
            </a:r>
          </a:p>
        </p:txBody>
      </p:sp>
      <p:pic>
        <p:nvPicPr>
          <p:cNvPr id="6" name="Picture 5">
            <a:extLst>
              <a:ext uri="{FF2B5EF4-FFF2-40B4-BE49-F238E27FC236}">
                <a16:creationId xmlns:a16="http://schemas.microsoft.com/office/drawing/2014/main" id="{10CF2095-84B6-9142-BEDB-4E081094745E}"/>
              </a:ext>
            </a:extLst>
          </p:cNvPr>
          <p:cNvPicPr>
            <a:picLocks noChangeAspect="1"/>
          </p:cNvPicPr>
          <p:nvPr/>
        </p:nvPicPr>
        <p:blipFill>
          <a:blip r:embed="rId8"/>
          <a:stretch>
            <a:fillRect/>
          </a:stretch>
        </p:blipFill>
        <p:spPr>
          <a:xfrm>
            <a:off x="10540357" y="8237372"/>
            <a:ext cx="2470060" cy="9976110"/>
          </a:xfrm>
          <a:prstGeom prst="rect">
            <a:avLst/>
          </a:prstGeom>
        </p:spPr>
      </p:pic>
      <p:pic>
        <p:nvPicPr>
          <p:cNvPr id="10" name="Picture 9">
            <a:extLst>
              <a:ext uri="{FF2B5EF4-FFF2-40B4-BE49-F238E27FC236}">
                <a16:creationId xmlns:a16="http://schemas.microsoft.com/office/drawing/2014/main" id="{0B155E8F-4603-3D4A-889E-7189796DBC70}"/>
              </a:ext>
            </a:extLst>
          </p:cNvPr>
          <p:cNvPicPr>
            <a:picLocks noChangeAspect="1"/>
          </p:cNvPicPr>
          <p:nvPr/>
        </p:nvPicPr>
        <p:blipFill>
          <a:blip r:embed="rId9"/>
          <a:stretch>
            <a:fillRect/>
          </a:stretch>
        </p:blipFill>
        <p:spPr>
          <a:xfrm>
            <a:off x="6753838" y="20336152"/>
            <a:ext cx="8164984" cy="9476735"/>
          </a:xfrm>
          <a:prstGeom prst="rect">
            <a:avLst/>
          </a:prstGeom>
        </p:spPr>
      </p:pic>
      <p:sp>
        <p:nvSpPr>
          <p:cNvPr id="12" name="Rectangle 11">
            <a:extLst>
              <a:ext uri="{FF2B5EF4-FFF2-40B4-BE49-F238E27FC236}">
                <a16:creationId xmlns:a16="http://schemas.microsoft.com/office/drawing/2014/main" id="{D7DA71E6-7140-AD4B-9F46-F6C8E3105D39}"/>
              </a:ext>
            </a:extLst>
          </p:cNvPr>
          <p:cNvSpPr/>
          <p:nvPr/>
        </p:nvSpPr>
        <p:spPr>
          <a:xfrm>
            <a:off x="0" y="31968790"/>
            <a:ext cx="43891198" cy="983051"/>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71586431-E858-B54E-901D-A28E05A27667}"/>
              </a:ext>
            </a:extLst>
          </p:cNvPr>
          <p:cNvSpPr txBox="1"/>
          <p:nvPr/>
        </p:nvSpPr>
        <p:spPr>
          <a:xfrm>
            <a:off x="482077" y="28992804"/>
            <a:ext cx="6364224" cy="954107"/>
          </a:xfrm>
          <a:prstGeom prst="rect">
            <a:avLst/>
          </a:prstGeom>
          <a:noFill/>
        </p:spPr>
        <p:txBody>
          <a:bodyPr wrap="square" rtlCol="0">
            <a:spAutoFit/>
          </a:bodyPr>
          <a:lstStyle/>
          <a:p>
            <a:r>
              <a:rPr lang="en-US" sz="2800" dirty="0"/>
              <a:t>the graduated cylinder, the whole system in placed in a rough vacuum. </a:t>
            </a:r>
          </a:p>
        </p:txBody>
      </p:sp>
      <p:sp>
        <p:nvSpPr>
          <p:cNvPr id="14" name="Rectangle 13">
            <a:extLst>
              <a:ext uri="{FF2B5EF4-FFF2-40B4-BE49-F238E27FC236}">
                <a16:creationId xmlns:a16="http://schemas.microsoft.com/office/drawing/2014/main" id="{1DC2E76B-9435-0A4D-BA09-72E233ECDE98}"/>
              </a:ext>
            </a:extLst>
          </p:cNvPr>
          <p:cNvSpPr/>
          <p:nvPr/>
        </p:nvSpPr>
        <p:spPr>
          <a:xfrm>
            <a:off x="6753838" y="21422209"/>
            <a:ext cx="1919617" cy="9428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Google Shape;106;p13">
            <a:extLst>
              <a:ext uri="{FF2B5EF4-FFF2-40B4-BE49-F238E27FC236}">
                <a16:creationId xmlns:a16="http://schemas.microsoft.com/office/drawing/2014/main" id="{7CC099F2-6AC5-4844-9A08-20D9421648D9}"/>
              </a:ext>
            </a:extLst>
          </p:cNvPr>
          <p:cNvSpPr txBox="1"/>
          <p:nvPr/>
        </p:nvSpPr>
        <p:spPr>
          <a:xfrm>
            <a:off x="18445704" y="28560750"/>
            <a:ext cx="6479241" cy="864108"/>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dirty="0"/>
              <a:t>Figure 3. – Schematic of the system used to measure the density of a cryogenic solid.</a:t>
            </a:r>
            <a:endParaRPr sz="2400" dirty="0"/>
          </a:p>
        </p:txBody>
      </p:sp>
      <p:sp>
        <p:nvSpPr>
          <p:cNvPr id="16" name="TextBox 15">
            <a:extLst>
              <a:ext uri="{FF2B5EF4-FFF2-40B4-BE49-F238E27FC236}">
                <a16:creationId xmlns:a16="http://schemas.microsoft.com/office/drawing/2014/main" id="{698B1F4A-C1BC-B949-8C82-68D2A42E1C4B}"/>
              </a:ext>
            </a:extLst>
          </p:cNvPr>
          <p:cNvSpPr txBox="1"/>
          <p:nvPr/>
        </p:nvSpPr>
        <p:spPr>
          <a:xfrm>
            <a:off x="447952" y="8044426"/>
            <a:ext cx="10056698" cy="2246769"/>
          </a:xfrm>
          <a:prstGeom prst="rect">
            <a:avLst/>
          </a:prstGeom>
          <a:noFill/>
        </p:spPr>
        <p:txBody>
          <a:bodyPr wrap="square" rtlCol="0">
            <a:spAutoFit/>
          </a:bodyPr>
          <a:lstStyle/>
          <a:p>
            <a:r>
              <a:rPr lang="en-US" sz="2800" dirty="0"/>
              <a:t>designed to introduce less of a thermal gradient between the the walls of the cryostat and the freezing point of ammonia which is about -77 C. Prior method used liquid nitrogen as a cooling bath which introduced a larger thermal gradient since nitrogen boils at -195 C.</a:t>
            </a:r>
          </a:p>
        </p:txBody>
      </p:sp>
      <p:pic>
        <p:nvPicPr>
          <p:cNvPr id="18" name="Picture 17">
            <a:extLst>
              <a:ext uri="{FF2B5EF4-FFF2-40B4-BE49-F238E27FC236}">
                <a16:creationId xmlns:a16="http://schemas.microsoft.com/office/drawing/2014/main" id="{1E3B852B-FA95-6240-9C6F-3EBEFE562BD7}"/>
              </a:ext>
            </a:extLst>
          </p:cNvPr>
          <p:cNvPicPr>
            <a:picLocks noChangeAspect="1"/>
          </p:cNvPicPr>
          <p:nvPr/>
        </p:nvPicPr>
        <p:blipFill>
          <a:blip r:embed="rId10"/>
          <a:stretch>
            <a:fillRect/>
          </a:stretch>
        </p:blipFill>
        <p:spPr>
          <a:xfrm>
            <a:off x="16218981" y="21073669"/>
            <a:ext cx="10985500" cy="7302500"/>
          </a:xfrm>
          <a:prstGeom prst="rect">
            <a:avLst/>
          </a:prstGeom>
        </p:spPr>
      </p:pic>
      <p:pic>
        <p:nvPicPr>
          <p:cNvPr id="22" name="Graphic 21">
            <a:extLst>
              <a:ext uri="{FF2B5EF4-FFF2-40B4-BE49-F238E27FC236}">
                <a16:creationId xmlns:a16="http://schemas.microsoft.com/office/drawing/2014/main" id="{F548E82B-9F51-E842-B094-E909CE1FAAE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40336052" y="-2554"/>
            <a:ext cx="5453021" cy="418267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116</TotalTime>
  <Words>894</Words>
  <Application>Microsoft Macintosh PowerPoint</Application>
  <PresentationFormat>Custom</PresentationFormat>
  <Paragraphs>40</Paragraphs>
  <Slides>1</Slides>
  <Notes>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vt:i4>
      </vt:variant>
    </vt:vector>
  </HeadingPairs>
  <TitlesOfParts>
    <vt:vector size="8" baseType="lpstr">
      <vt:lpstr>Cambria</vt:lpstr>
      <vt:lpstr>Century Gothic</vt:lpstr>
      <vt:lpstr>Candara</vt:lpstr>
      <vt:lpstr>Noto Sans Symbols</vt:lpstr>
      <vt:lpstr>Calibri</vt:lpstr>
      <vt:lpstr>Arial</vt:lpstr>
      <vt:lpstr>Office Theme</vt:lpstr>
      <vt:lpstr>Solidification of Ammonia for Polarized Targets</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Solidification of Ammonia for Polarized Targets</dc:title>
  <cp:lastModifiedBy>Microsoft Office User</cp:lastModifiedBy>
  <cp:revision>15</cp:revision>
  <cp:lastPrinted>2019-04-19T14:29:37Z</cp:lastPrinted>
  <dcterms:modified xsi:type="dcterms:W3CDTF">2019-04-19T14:29:46Z</dcterms:modified>
</cp:coreProperties>
</file>